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5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27E7743-BA13-4833-A9B8-A646224AA577}" type="datetimeFigureOut">
              <a:rPr lang="ru-RU" smtClean="0"/>
              <a:t>29.11.2019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5D96394-A7D1-4C9F-9A9E-BC9BD495FC8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/>
              <a:t>Правописание имён существительных во всех падежах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960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2564904"/>
            <a:ext cx="546830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 </a:t>
            </a:r>
            <a:r>
              <a:rPr lang="ru-RU" sz="4000" dirty="0" smtClean="0"/>
              <a:t>тополе, </a:t>
            </a:r>
          </a:p>
          <a:p>
            <a:r>
              <a:rPr lang="ru-RU" sz="4000" dirty="0" smtClean="0"/>
              <a:t>от речки, </a:t>
            </a:r>
            <a:r>
              <a:rPr lang="ru-RU" sz="4000" dirty="0"/>
              <a:t>в зелени</a:t>
            </a:r>
            <a:r>
              <a:rPr lang="ru-RU" sz="4000" dirty="0" smtClean="0"/>
              <a:t>,</a:t>
            </a:r>
          </a:p>
          <a:p>
            <a:r>
              <a:rPr lang="ru-RU" sz="4000" dirty="0" smtClean="0"/>
              <a:t> </a:t>
            </a:r>
            <a:r>
              <a:rPr lang="ru-RU" sz="4000" dirty="0"/>
              <a:t>у </a:t>
            </a:r>
            <a:r>
              <a:rPr lang="ru-RU" sz="4000" dirty="0" smtClean="0"/>
              <a:t>девочки, </a:t>
            </a:r>
            <a:r>
              <a:rPr lang="ru-RU" sz="4000" dirty="0"/>
              <a:t>до полки.</a:t>
            </a:r>
          </a:p>
          <a:p>
            <a:r>
              <a:rPr lang="ru-RU" sz="4000" b="1" dirty="0"/>
              <a:t> 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905555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09695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</TotalTime>
  <Words>22</Words>
  <Application>Microsoft Office PowerPoint</Application>
  <PresentationFormat>Экран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Правописание имён существительных во всех падежах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имён существительных во всех падежах</dc:title>
  <dc:creator>User</dc:creator>
  <cp:lastModifiedBy>User</cp:lastModifiedBy>
  <cp:revision>2</cp:revision>
  <dcterms:created xsi:type="dcterms:W3CDTF">2019-11-29T10:03:43Z</dcterms:created>
  <dcterms:modified xsi:type="dcterms:W3CDTF">2019-11-29T10:13:59Z</dcterms:modified>
</cp:coreProperties>
</file>