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6" r:id="rId5"/>
    <p:sldId id="263" r:id="rId6"/>
    <p:sldId id="266" r:id="rId7"/>
    <p:sldId id="258" r:id="rId8"/>
    <p:sldId id="259" r:id="rId9"/>
    <p:sldId id="264" r:id="rId10"/>
    <p:sldId id="275" r:id="rId11"/>
    <p:sldId id="261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54;%20&#1044;&#1045;&#1050;&#1040;&#1041;&#1056;&#1068;\&#1042;%20&#1043;&#1086;&#1089;&#1090;&#1103;&#1093;%20&#1059;%20&#1057;&#1082;&#1072;&#1079;&#1082;&#1080;_-_&#1084;&#1080;&#1085;&#1091;&#1089;&#1086;&#1074;&#1082;&#1072;%20-%20&#1074;%20&#1075;&#1086;&#1089;&#1090;&#1103;&#1093;%20&#1091;%20&#1089;&#1082;&#1072;&#1079;&#1082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28529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№9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"Использование методов </a:t>
            </a:r>
            <a:r>
              <a:rPr lang="ru-RU" dirty="0" err="1" smtClean="0">
                <a:solidFill>
                  <a:srgbClr val="00B050"/>
                </a:solidFill>
                <a:latin typeface="Monotype Corsiva" pitchFamily="66" charset="0"/>
              </a:rPr>
              <a:t>сказкотерапии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 в коррекционной работе с детьми со страхами"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661248"/>
            <a:ext cx="6400800" cy="1032520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Кирячек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А.С.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photo_1567194_56e1b1b34ee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14"/>
            <a:ext cx="3657600" cy="2432304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В Гостях У Сказки_-_минусовка - в гостях у 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Зинкевич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- Евстигнеева. Основы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Сказка Страна Чувств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Чебурашку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Страх темноты, повышенная тревожность.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Хухлаева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Д.В. Серое ухо.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Страх темноты. Ночные кошмары. Общая боязливость.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Хухлаева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Д.В.  Смелый Гномик. Сказка для детей.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Страх темноты, повышенная тревожность. Ночные кошмары. Общая боязливость.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Хухлаева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Д.В. Сказка про ежонка, Сказка про мышонка, Сказка про дракона, Сказка про Страшилок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Тревожность. Неспособность постоять за себя. Трудности в осознании своих поступков и их контроля.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7. Кулешова Юлия. Сказка про девочку Настю, которая боялась темных кладовок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8. Р.М. Ткач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детских проблем».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Там вы найдете следующие сказки в борьбе с ночными страхами: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«Мой друг-дракон», «Полезная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боюська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»,  «Волшебный фонарь».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1125_1635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2258984" cy="1693718"/>
          </a:xfrm>
        </p:spPr>
      </p:pic>
      <p:pic>
        <p:nvPicPr>
          <p:cNvPr id="6" name="Содержимое 5" descr="IMG_20191125_16361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356993"/>
            <a:ext cx="2209108" cy="1656311"/>
          </a:xfrm>
        </p:spPr>
      </p:pic>
      <p:pic>
        <p:nvPicPr>
          <p:cNvPr id="7" name="Picture 2" descr="C:\Users\Admin\Desktop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445224"/>
            <a:ext cx="1649760" cy="1243507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Психологическая игра для </a:t>
            </a:r>
            <a:r>
              <a:rPr lang="ru-RU" sz="4000" b="1" smtClean="0">
                <a:solidFill>
                  <a:srgbClr val="00B050"/>
                </a:solidFill>
                <a:latin typeface="Monotype Corsiva" pitchFamily="66" charset="0"/>
              </a:rPr>
              <a:t>работы </a:t>
            </a:r>
            <a:br>
              <a:rPr lang="ru-RU" sz="4000" b="1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smtClean="0">
                <a:solidFill>
                  <a:srgbClr val="00B050"/>
                </a:solidFill>
                <a:latin typeface="Monotype Corsiva" pitchFamily="66" charset="0"/>
              </a:rPr>
              <a:t>со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страхами «Опасности волшебного леса»</a:t>
            </a:r>
            <a:endParaRPr lang="ru-RU" sz="4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IMG_20190621_1103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1697875" cy="2263140"/>
          </a:xfrm>
        </p:spPr>
      </p:pic>
      <p:pic>
        <p:nvPicPr>
          <p:cNvPr id="6" name="Содержимое 5" descr="avvaV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3" y="2996953"/>
            <a:ext cx="2019993" cy="15149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80920" cy="29523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БЛАГОДАРЮ 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  <a:t>ЗА  ВНИМАНИЕ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!</a:t>
            </a:r>
            <a:endParaRPr lang="ru-RU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472608" cy="50405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Диагностические методы:</a:t>
            </a:r>
            <a:br>
              <a:rPr lang="ru-RU" sz="3200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Методика «Волшебная страна чувств»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(Авторская - 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Грабенко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Д. Фролов)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отношения детей к близким для них людям и к событиям, происходящим в их повседневной жизни. Исследование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состояния ребенка.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Проективные методики- «Рисунок человека», «Моя семья»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4135" y="404669"/>
            <a:ext cx="2241042" cy="3338894"/>
          </a:xfrm>
        </p:spPr>
      </p:pic>
      <p:pic>
        <p:nvPicPr>
          <p:cNvPr id="2050" name="Picture 2" descr="C:\Users\Admin\Desktop\davai-po-rose-bosikom-probezhimsya.orig_zmqr-9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157192"/>
            <a:ext cx="1570159" cy="1484784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91125_1629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68662" y="3786030"/>
            <a:ext cx="2395312" cy="1797544"/>
          </a:xfrm>
        </p:spPr>
      </p:pic>
      <p:pic>
        <p:nvPicPr>
          <p:cNvPr id="8" name="Содержимое 7" descr="IMG_20191125_1630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4861040" y="3832354"/>
            <a:ext cx="2342111" cy="1758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Анкетирование родителей и педагогов</a:t>
            </a:r>
            <a:endParaRPr lang="ru-RU" sz="3600" b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4" y="1988840"/>
          <a:ext cx="3528392" cy="3971609"/>
        </p:xfrm>
        <a:graphic>
          <a:graphicData uri="http://schemas.openxmlformats.org/drawingml/2006/table">
            <a:tbl>
              <a:tblPr/>
              <a:tblGrid>
                <a:gridCol w="2826843"/>
                <a:gridCol w="331789"/>
                <a:gridCol w="369760"/>
              </a:tblGrid>
              <a:tr h="8734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                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Ребёнок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</a:rPr>
                        <a:t> Да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</a:rPr>
                        <a:t>Нет 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Испытывает постоянное беспокойство.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633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Испытывает трудности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(иногда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невозможность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) при концентрации внимания на чём-либо.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35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Испытывает мускульное напряжение (например, в области лица, шеи).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Раздражителен.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Имеет нарушение сна.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309991"/>
            <a:ext cx="806489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выявления тревожного ребёнка.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79912" y="1844824"/>
          <a:ext cx="5096507" cy="4147197"/>
        </p:xfrm>
        <a:graphic>
          <a:graphicData uri="http://schemas.openxmlformats.org/drawingml/2006/table">
            <a:tbl>
              <a:tblPr/>
              <a:tblGrid>
                <a:gridCol w="4370717"/>
                <a:gridCol w="383396"/>
                <a:gridCol w="342394"/>
              </a:tblGrid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                                               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Ребёнок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Да 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Нет 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 может долго работать не уставая.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ему трудно сосредоточится на чём-то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любое задание вызывает излишнее беспокойство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во время выполнения задания очень напряжён, скован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смущается чаще других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часто говорит о возможных неприятностях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как правило, краснеет в незнакомой обстановке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жалуется, что снятся страшные сны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руки обычно холодные и влажные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нередко бывает расстройство стула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сильно потеет, когда волнуется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 обладает хорошим аппетитом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спит беспокойно, засыпает с трудом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пуглив, многое вызывает у него страх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обычно беспокоен, легко расстраивается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часто не может сдержать слёзы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плохо переносит ожидание.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 любит браться за новое дело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 уверен в себе, в своих силах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боится сталкиваться с трудностями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1125_16263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5"/>
            <a:ext cx="2211186" cy="1658389"/>
          </a:xfrm>
        </p:spPr>
      </p:pic>
      <p:pic>
        <p:nvPicPr>
          <p:cNvPr id="6" name="Содержимое 5" descr="IMG_20191125_16282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6683810" y="5049902"/>
            <a:ext cx="2256906" cy="1691640"/>
          </a:xfrm>
        </p:spPr>
      </p:pic>
      <p:pic>
        <p:nvPicPr>
          <p:cNvPr id="3074" name="Picture 2" descr="C:\Users\Admin\Desktop\EBGfsvgWwAEmw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517232"/>
            <a:ext cx="1555673" cy="1224136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1125_1630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5745190" y="3768833"/>
            <a:ext cx="2211186" cy="1658389"/>
          </a:xfrm>
        </p:spPr>
      </p:pic>
      <p:pic>
        <p:nvPicPr>
          <p:cNvPr id="4098" name="Picture 2" descr="C:\Users\Admin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45224"/>
            <a:ext cx="1649760" cy="1243507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Практикум для педагогов 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«Портрет «трудного» ребенка»</a:t>
            </a:r>
            <a:endParaRPr lang="ru-RU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IMG_20190514_1311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2770" y="2242199"/>
            <a:ext cx="2159231" cy="1620982"/>
          </a:xfrm>
        </p:spPr>
      </p:pic>
      <p:pic>
        <p:nvPicPr>
          <p:cNvPr id="5122" name="Picture 2" descr="C:\Users\Admin\Desktop\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517232"/>
            <a:ext cx="1595672" cy="1072168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2" descr="C:\Users\Admin\Desktop\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45224"/>
            <a:ext cx="1595672" cy="1072168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1125_1624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628800"/>
            <a:ext cx="1799706" cy="2400300"/>
          </a:xfrm>
        </p:spPr>
      </p:pic>
      <p:pic>
        <p:nvPicPr>
          <p:cNvPr id="6" name="Содержимое 5" descr="IMG_20191125_1626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2258984" cy="1693718"/>
          </a:xfrm>
        </p:spPr>
      </p:pic>
      <p:pic>
        <p:nvPicPr>
          <p:cNvPr id="7" name="Picture 2" descr="C:\Users\Admin\Desktop\davai-po-rose-bosikom-probezhimsya.orig_zmqr-9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57192"/>
            <a:ext cx="1570159" cy="1484784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G_20191203_1820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993729" y="2719239"/>
            <a:ext cx="3394472" cy="4525963"/>
          </a:xfrm>
        </p:spPr>
      </p:pic>
      <p:pic>
        <p:nvPicPr>
          <p:cNvPr id="6" name="Picture 2" descr="C:\Users\Admin\Desktop\EBGfsvgWwAEmw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517232"/>
            <a:ext cx="1555673" cy="1224136"/>
          </a:xfrm>
          <a:prstGeom prst="ellipse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" name="Содержимое 7" descr="IMG_20191203_181949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745258" y="-377105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205</Words>
  <Application>Microsoft Office PowerPoint</Application>
  <PresentationFormat>Экран (4:3)</PresentationFormat>
  <Paragraphs>61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Муниципальное бюджетное дошкольное образовательное учреждение детский сад №9 Муниципального образования Тимашевский район   "Использование методов сказкотерапии в коррекционной работе с детьми со страхами"</vt:lpstr>
      <vt:lpstr>Диагностические методы:   1. Методика «Волшебная страна чувств»  (Авторская - Т. Грабенко, Т. Зинкевич-Евстигнеева, Д. Фролов)  Цель: Выявление отношения детей к близким для них людям и к событиям, происходящим в их повседневной жизни. Исследование психоэмоционального состояния ребенка.  2. Проективные методики- «Рисунок человека», «Моя семья»</vt:lpstr>
      <vt:lpstr>Слайд 3</vt:lpstr>
      <vt:lpstr>Анкетирование родителей и педагогов</vt:lpstr>
      <vt:lpstr>Слайд 5</vt:lpstr>
      <vt:lpstr>Слайд 6</vt:lpstr>
      <vt:lpstr>Практикум для педагогов  «Портрет «трудного» ребенка»</vt:lpstr>
      <vt:lpstr>Слайд 8</vt:lpstr>
      <vt:lpstr>Слайд 9</vt:lpstr>
      <vt:lpstr>Слайд 10</vt:lpstr>
      <vt:lpstr>Слайд 11</vt:lpstr>
      <vt:lpstr>Психологическая игра для работы  со страхами «Опасности волшебного леса»</vt:lpstr>
      <vt:lpstr>БЛАГОДАРЮ 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бюджетное дошкольное образовательное учреждение детский сад №9 Муниципального образования Тимашевский район        "Использование методов сказкотерапии в коррекционной работе с детьми со страхами"</dc:title>
  <dc:creator>Admin</dc:creator>
  <cp:lastModifiedBy>Admin</cp:lastModifiedBy>
  <cp:revision>18</cp:revision>
  <dcterms:created xsi:type="dcterms:W3CDTF">2019-11-25T13:03:28Z</dcterms:created>
  <dcterms:modified xsi:type="dcterms:W3CDTF">2019-12-20T08:24:33Z</dcterms:modified>
</cp:coreProperties>
</file>