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4416C-6DA0-4CB8-83DA-6BB11321A7FC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EDE90-FC63-4128-ACF4-FEFECD95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186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4416C-6DA0-4CB8-83DA-6BB11321A7FC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EDE90-FC63-4128-ACF4-FEFECD95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11946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4416C-6DA0-4CB8-83DA-6BB11321A7FC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EDE90-FC63-4128-ACF4-FEFECD95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7839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4416C-6DA0-4CB8-83DA-6BB11321A7FC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EDE90-FC63-4128-ACF4-FEFECD95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4741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4416C-6DA0-4CB8-83DA-6BB11321A7FC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EDE90-FC63-4128-ACF4-FEFECD95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2261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4416C-6DA0-4CB8-83DA-6BB11321A7FC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EDE90-FC63-4128-ACF4-FEFECD95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368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4416C-6DA0-4CB8-83DA-6BB11321A7FC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EDE90-FC63-4128-ACF4-FEFECD95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6646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4416C-6DA0-4CB8-83DA-6BB11321A7FC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EDE90-FC63-4128-ACF4-FEFECD95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4188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4416C-6DA0-4CB8-83DA-6BB11321A7FC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EDE90-FC63-4128-ACF4-FEFECD95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528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4416C-6DA0-4CB8-83DA-6BB11321A7FC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EDE90-FC63-4128-ACF4-FEFECD95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1499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4416C-6DA0-4CB8-83DA-6BB11321A7FC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CEDE90-FC63-4128-ACF4-FEFECD95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547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54416C-6DA0-4CB8-83DA-6BB11321A7FC}" type="datetimeFigureOut">
              <a:rPr lang="ru-RU" smtClean="0"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CEDE90-FC63-4128-ACF4-FEFECD954D9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812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093" y="222069"/>
            <a:ext cx="3753394" cy="28150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8640" y="222069"/>
            <a:ext cx="3818709" cy="28150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9130" y="1123406"/>
            <a:ext cx="3791495" cy="505532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093" y="3631474"/>
            <a:ext cx="3753394" cy="286076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8285" y="3370216"/>
            <a:ext cx="2537460" cy="3383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6570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841" y="235132"/>
            <a:ext cx="4628606" cy="347145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3976" y="140426"/>
            <a:ext cx="2363560" cy="315141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8948" y="475161"/>
            <a:ext cx="3988526" cy="299139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411" y="3952534"/>
            <a:ext cx="3664948" cy="274871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6206" y="3892731"/>
            <a:ext cx="3744685" cy="280851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8459" y="3706587"/>
            <a:ext cx="3714204" cy="2785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245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</TotalTime>
  <Words>0</Words>
  <Application>Microsoft Office PowerPoint</Application>
  <PresentationFormat>Широкоэкранный</PresentationFormat>
  <Paragraphs>0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YOSHIMITSU</dc:creator>
  <cp:lastModifiedBy>YOSHIMITSU</cp:lastModifiedBy>
  <cp:revision>2</cp:revision>
  <dcterms:created xsi:type="dcterms:W3CDTF">2019-12-20T15:32:06Z</dcterms:created>
  <dcterms:modified xsi:type="dcterms:W3CDTF">2019-12-20T16:12:54Z</dcterms:modified>
</cp:coreProperties>
</file>