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8AD01ED-0349-4748-93A0-5E4656FE173F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4E01101-2B06-41BF-9136-7731E2AE1E0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AD01ED-0349-4748-93A0-5E4656FE173F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01101-2B06-41BF-9136-7731E2AE1E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8AD01ED-0349-4748-93A0-5E4656FE173F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4E01101-2B06-41BF-9136-7731E2AE1E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AD01ED-0349-4748-93A0-5E4656FE173F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01101-2B06-41BF-9136-7731E2AE1E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8AD01ED-0349-4748-93A0-5E4656FE173F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4E01101-2B06-41BF-9136-7731E2AE1E0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AD01ED-0349-4748-93A0-5E4656FE173F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01101-2B06-41BF-9136-7731E2AE1E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AD01ED-0349-4748-93A0-5E4656FE173F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01101-2B06-41BF-9136-7731E2AE1E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AD01ED-0349-4748-93A0-5E4656FE173F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01101-2B06-41BF-9136-7731E2AE1E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8AD01ED-0349-4748-93A0-5E4656FE173F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01101-2B06-41BF-9136-7731E2AE1E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AD01ED-0349-4748-93A0-5E4656FE173F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01101-2B06-41BF-9136-7731E2AE1E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8AD01ED-0349-4748-93A0-5E4656FE173F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E01101-2B06-41BF-9136-7731E2AE1E0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8AD01ED-0349-4748-93A0-5E4656FE173F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4E01101-2B06-41BF-9136-7731E2AE1E0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44824"/>
            <a:ext cx="7704856" cy="1656184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Профилактическая  работа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–психолога ДОУ с детьми семей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«группы риска»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5877272"/>
            <a:ext cx="2304256" cy="98072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: педагог-психолог 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Кретинина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Ю.Ю</a:t>
            </a:r>
            <a:r>
              <a:rPr lang="ru-RU" dirty="0" smtClean="0"/>
              <a:t>.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41478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«Служба поддержки  и доверия семей группы риска    в ДОУ»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75" r="124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9343212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условиях современной экономической нестабильности значительно выросло количество малообеспеченных, неблагополучных и неполных семей, тем самым обострились проблемы воспитания и развития детей в них.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 «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риска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– это разновидность семьи, которая не выполняет в достаточной степени своих функций, а так же оказывается подверженной воздействию негативных социальных факторов. В МБДОУ «Детский сад общеразвивающего вида № 34» уже много лет действует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«Служба поддержки и доверия»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осуществляет следующие функции: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9227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-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отслеживание процесса адаптации и развития воспитанников;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-помощь в решении проблем личности, коллектива, семьи;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-психолого-педагогическое сопровождение, опирающееся на результаты диагностики и мониторинга.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Штат службы включает следующих специалистов: заведующая ДОУ, зам.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 по УВР, методист, педагог-психолог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62039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специалистов Службы включает несколько основных направлений деятельности 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профилактике явлений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дезадаптации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психологической, социальной и педагогической;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социальной реабилитации детей, находящихся в трудной жизненной ситуации.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всего, Служба ориентирована на оказание квалифицированной психолого-педагогической поддержки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детям и семье.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3488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внимание социально-психологическая «Служба доверия и поддержки» уделяет работе с родителями. Родители постоянно привлекаются к организации и проведению культурно-досуговых мероприятий.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 Службы осуществляют посещение семей в целях изучения условий жизни и воспитании детей, ими оказывается и консультативная помощь. Службой создан банк семей разных категорий, требующих особого внимания (малообеспеченные, многодетные, неполные, семьи с детьми-инвалидами и опекаемыми детьми)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Имея определенный опыт социально-психологического сопровождения воспитанников и семей «группы риска», педагоги разрабатывают программы комплексного содержания для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-образовательного процесса.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32949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приглашаются на консультацию, где педагог-психолог им подробно раскрывает содержание предстоящей работы с данной семьёй.  Итогом встречи является подписание родителями индивидуальных планов сопровождения. Родители дают согласие на сотрудничество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участие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плановых коррекционных мероприятиях, выполнение рекомендаций специалистов.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правило, никто из родителей не отказывается от помощи специалистов ДОУ. С другой стороны, опыт показывает, что индивидуальный план сопровождения,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родительскую ответственность за необходимые изменения в своей воспитательной позиции, в жизни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семьи и ребенка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целом.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304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современной психологии встречаются разные определения и классификации детей, которых можно отнести к «группе риска», но во всех определениях выделяется одна принципиальная позиция.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«Дети группы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риска» - это дети, у которых наблюдаются отклонения от нормы в физическом, психическом и социальном развитии, сопровождающееся нарушением адаптивных функций эмоционально-личностной сферы вследствие биологических, социально-экономических, психологических факторов. К ним относятся дети с нарушениями в аффективной сфере, педагогически запущенные дети, дети с ЗПР и многие другие.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Воспитанники «группы риска» - это такая категория детей, которая требует особого внимания со стороны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других специалистов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98938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 старшего дошкольного возраста справиться с переживаниями, которые препятствуют их нормальному эмоциональному самочувствию и общению со сверстниками.</a:t>
            </a:r>
          </a:p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1.Снизить эмоциональное напряжение; создать положительное эмоциональное настроение и атмосферу принятия каждого.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2.Помочь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преодолении негативных переживаний и снятии страхов. Воспитать уверенность в себе;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3.Формирование адекватной самооценки у детей;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4.Снижение враждебности во взаимоотношениях со сверстниками. Развитие навыков общения.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Изменение позиции родителей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взаимодействии с ребенком; повышение психолого-педагогической компетентности в вопросах воспитания детей.</a:t>
            </a:r>
          </a:p>
        </p:txBody>
      </p:sp>
    </p:spTree>
    <p:extLst>
      <p:ext uri="{BB962C8B-B14F-4D97-AF65-F5344CB8AC3E}">
        <p14:creationId xmlns:p14="http://schemas.microsoft.com/office/powerpoint/2010/main" val="158844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принципы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психокоррекционной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работы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1.Принцип первый–единство коррекции и развития. Это значит, что решение о необходимости коррекционной работы принимается только на основе психолого-педагогического анализа внутренних и внешних условий развития ребенка.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2.Принцип второй   –единство возрастного и индивидуального в развитии. Это означает индивидуальный подход к ребенку в контексте его возрастного развития.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3.Принцип  третий –единство диагностики и коррекции развития.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4.Принцип четвертый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принцип осуществления коррекции.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001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коррекционной работы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детьми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«группы риска»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686800" cy="52292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Тревожные дети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1.Повышение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самооценки ребенка;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2.Обучение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способам снятия мышечного и эмоционального напряжения;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3.Отработка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владения собой в ситуациях, травмирующих ребенка.</a:t>
            </a:r>
          </a:p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Агрессивные дети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1.Обучение агрессивных детей способам выражения гнева в приемлемой форме;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2.Обучение детей приемам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саморегуляции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умению владеть  собой в различных ситуациях;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3.Отработка навыков общения в возможных конфликтных ситуациях;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4.Формирование таких качеств, как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эмпатия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доверие к людям.</a:t>
            </a:r>
          </a:p>
          <a:p>
            <a:r>
              <a:rPr lang="ru-RU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Гиперактивные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1.Развитие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дефицитарных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функций;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2.Отработка конкретных навыков взаимодействия со взрослыми и сверстниками.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796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взаимодействия  с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семьями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воспитанников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сопровождения ребенка «группы риска» в условиях дошкольного учреждения предполагает самое активное участие их родителей, которые должны не только знать и понимать, что предпринимает персонал учреждения, но и продолжать, дополнять его усилия в домашних условиях. Только совместными усилиями семьи и специалистов ДОУ можно достичь стабильных существенных результатов в коррекционной работе с ребенком.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 очень часто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хватает элементарных психолого-педагогических знаний, умения найти выход из той или иной ситуации, поэтому родители являются одним из субъектов сопровождения развития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0135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2850554"/>
              </p:ext>
            </p:extLst>
          </p:nvPr>
        </p:nvGraphicFramePr>
        <p:xfrm>
          <a:off x="467545" y="1628800"/>
          <a:ext cx="7200798" cy="51360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5186"/>
                <a:gridCol w="2990926"/>
                <a:gridCol w="2494686"/>
              </a:tblGrid>
              <a:tr h="159366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Этапы</a:t>
                      </a:r>
                      <a:endParaRPr lang="ru-RU" sz="11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работы</a:t>
                      </a:r>
                      <a:endParaRPr lang="ru-RU" sz="1100" i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Методическое сопровождение</a:t>
                      </a:r>
                      <a:endParaRPr lang="ru-RU" sz="1100" i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</a:tr>
              <a:tr h="52298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«Знакомство»</a:t>
                      </a:r>
                      <a:endParaRPr lang="ru-RU" sz="11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 психологические условия семейного воспитания. Стиль семейного воспитания. </a:t>
                      </a:r>
                      <a:endParaRPr lang="ru-RU" sz="11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мониторинга семьи</a:t>
                      </a:r>
                      <a:endParaRPr lang="ru-RU" sz="11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</a:tr>
              <a:tr h="697314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«Просвещение»</a:t>
                      </a:r>
                      <a:endParaRPr lang="ru-RU" sz="1100" i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Наглядная агитация. Встречи со специалистами на родительских собраниях, практикумах, семейных клубах.</a:t>
                      </a:r>
                      <a:endParaRPr lang="ru-RU" sz="11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Методические рекомендации. Организация встреч с родителями. Сценарии встреч с родителями.</a:t>
                      </a:r>
                      <a:endParaRPr lang="ru-RU" sz="11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</a:tr>
              <a:tr h="104597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«Индивидуализация»</a:t>
                      </a:r>
                      <a:endParaRPr lang="ru-RU" sz="11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Выявление и знакомство с опытом семейного воспитания (семейные газеты)</a:t>
                      </a:r>
                      <a:endParaRPr lang="ru-RU" sz="11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детско-родительского семейного 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клуба. 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Методические рекомендации «Индивидуальное консультирование родителей».</a:t>
                      </a:r>
                      <a:endParaRPr lang="ru-RU" sz="11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</a:tr>
              <a:tr h="104597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«Дифференциация»</a:t>
                      </a:r>
                      <a:endParaRPr lang="ru-RU" sz="1100" i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Выявление проблем: беседы, наблюдения, тесты, опросы. Коррекция родительских установок: беседы.</a:t>
                      </a:r>
                      <a:endParaRPr lang="ru-RU" sz="11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Программа детско-родительского семейного 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клуба. Методические рекомендации</a:t>
                      </a:r>
                      <a:r>
                        <a:rPr lang="ru-RU" sz="1100" baseline="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«Индивидуальное 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консультирование родителей».</a:t>
                      </a:r>
                      <a:endParaRPr lang="ru-RU" sz="11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</a:tr>
              <a:tr h="52298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«Интеграция»</a:t>
                      </a:r>
                      <a:endParaRPr lang="ru-RU" sz="1100" i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Совместные мероприятия: развлечения, совместные акции, конкурсы.</a:t>
                      </a:r>
                      <a:endParaRPr lang="ru-RU" sz="11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Сценарий развлечений, конкурсов.</a:t>
                      </a:r>
                      <a:endParaRPr lang="ru-RU" sz="11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</a:tr>
              <a:tr h="697314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«Рефлексия»</a:t>
                      </a:r>
                      <a:endParaRPr lang="ru-RU" sz="11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Выявление изменений родительских установок, запросов. Оценка эффективности проводимых мероприятий.</a:t>
                      </a:r>
                      <a:endParaRPr lang="ru-RU" sz="11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Результаты мониторинговых исследований.</a:t>
                      </a:r>
                      <a:endParaRPr lang="ru-RU" sz="11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</a:tr>
              <a:tr h="348657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11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Перспектива</a:t>
                      </a: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1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Внесение корректив. Обсуждение планов на будущее.</a:t>
                      </a:r>
                      <a:endParaRPr lang="ru-RU" sz="1100" i="1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52227" marR="5222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47040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8241343"/>
              </p:ext>
            </p:extLst>
          </p:nvPr>
        </p:nvGraphicFramePr>
        <p:xfrm>
          <a:off x="539552" y="1628798"/>
          <a:ext cx="7128792" cy="502177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64396"/>
                <a:gridCol w="3564396"/>
              </a:tblGrid>
              <a:tr h="575431">
                <a:tc rowSpan="15"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Диагностический материал</a:t>
                      </a:r>
                      <a:endParaRPr lang="ru-RU" sz="10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«Оценка особенностей развития ребенка дошкольного возраста»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52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«Критерии оценки выявления агрессивности ребенка»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26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«Критерии оценки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гиперактивности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26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«Критерии определения тревожности»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26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«Шкала тревожности»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26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 «Тревожный ребенок»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26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Проективная методика «Лесенка»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26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Опросник «Интервью» или тест «Страх»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52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Проективные методики «Крокодил» или «Кактус»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26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Социометрия «Домики»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26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«Домик», «Корректурная проба»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679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Анкета для родителей «Анализ социально-педагогических факторов семейного воспитания детей»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386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Тест «Взаимоотношения с детьми в семье»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2226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Проективная методика «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Социограмма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»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4452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Опросник для родителей «Тип воспитания детей»</a:t>
                      </a:r>
                      <a:endParaRPr lang="ru-RU" sz="1200" i="1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3549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Следует учитывать, что именно в семье формируется отношение ребёнка к самому себе и к окружающим его людям. В ней происходит первичная социализация личности, осваиваются первые социальные роли, закладываются основные ценности жизни. Поэтому такое пристальное внимание уделяется семьям группы риска.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Реальность такова, что в современных дошкольных образовательных учреждениях работа с детьми из семей группы риска СОП относится к компетенции педагога-психолога.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нашем ДОУ создана система ранней профилактики. Она направлена на снижение риска попадания детей и их семей в социально опасное положение. Система работы предполагает выявление семей, имеющих проблемы в функционировании, воспитании и поддержке дошкольника, оказание им профилактических и коррекционных услуг с целью предотвращения ухудшения условий развития ребёнка.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1142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291</TotalTime>
  <Words>1200</Words>
  <Application>Microsoft Office PowerPoint</Application>
  <PresentationFormat>Экран (4:3)</PresentationFormat>
  <Paragraphs>105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Изящная</vt:lpstr>
      <vt:lpstr>    Профилактическая  работа  педагога –психолога ДОУ с детьми семей «группы риска»</vt:lpstr>
      <vt:lpstr>Презентация PowerPoint</vt:lpstr>
      <vt:lpstr>Презентация PowerPoint</vt:lpstr>
      <vt:lpstr>Основные  принципы психокоррекционной  работы</vt:lpstr>
      <vt:lpstr>Направления  коррекционной работы  с  детьми «группы риска»</vt:lpstr>
      <vt:lpstr>Особенности  взаимодействия  с семьями  воспитанников</vt:lpstr>
      <vt:lpstr>Презентация PowerPoint</vt:lpstr>
      <vt:lpstr>Презентация PowerPoint</vt:lpstr>
      <vt:lpstr>Презентация PowerPoint</vt:lpstr>
      <vt:lpstr>«Служба поддержки  и доверия семей группы риска    в ДОУ»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Принципы работы  педагога –психолога ДОУ с детьми семей группы риска</dc:title>
  <dc:creator>1</dc:creator>
  <cp:lastModifiedBy>1</cp:lastModifiedBy>
  <cp:revision>32</cp:revision>
  <dcterms:created xsi:type="dcterms:W3CDTF">2019-11-26T10:39:39Z</dcterms:created>
  <dcterms:modified xsi:type="dcterms:W3CDTF">2019-12-20T10:21:54Z</dcterms:modified>
</cp:coreProperties>
</file>