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3" r:id="rId5"/>
    <p:sldId id="267" r:id="rId6"/>
    <p:sldId id="260" r:id="rId7"/>
    <p:sldId id="265" r:id="rId8"/>
    <p:sldId id="268" r:id="rId9"/>
    <p:sldId id="269" r:id="rId10"/>
    <p:sldId id="272" r:id="rId11"/>
    <p:sldId id="27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CC00CC"/>
    <a:srgbClr val="003300"/>
    <a:srgbClr val="660066"/>
    <a:srgbClr val="333300"/>
    <a:srgbClr val="663300"/>
    <a:srgbClr val="0033CC"/>
    <a:srgbClr val="0000FF"/>
    <a:srgbClr val="D84528"/>
    <a:srgbClr val="FF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B359B-C277-4AD7-9EE0-9A6794013AA5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DF53F-5950-4D0C-9725-FFFBCA5500E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ло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24167">
            <a:off x="467544" y="4077072"/>
            <a:ext cx="7200800" cy="1224136"/>
          </a:xfrm>
        </p:spPr>
        <p:txBody>
          <a:bodyPr>
            <a:prstTxWarp prst="textWave1">
              <a:avLst>
                <a:gd name="adj1" fmla="val 12500"/>
                <a:gd name="adj2" fmla="val 2458"/>
              </a:avLst>
            </a:prstTxWarp>
            <a:normAutofit fontScale="90000"/>
            <a:scene3d>
              <a:camera prst="perspectiveContrastingRightFacing"/>
              <a:lightRig rig="threePt" dir="t"/>
            </a:scene3d>
          </a:bodyPr>
          <a:lstStyle/>
          <a:p>
            <a:r>
              <a:rPr lang="ru-RU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ПУТЕШЕСТВИЕ В СКАЗКУ ИГРА-КВЕСТ</a:t>
            </a:r>
            <a:r>
              <a:rPr lang="en-US" dirty="0" smtClean="0">
                <a:solidFill>
                  <a:srgbClr val="FFFF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dirty="0">
              <a:solidFill>
                <a:srgbClr val="FFFF00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948264" y="5373216"/>
            <a:ext cx="21332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Воспитатель ГПД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ГБОУ СОШ №77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Е.А. Горбачева</a:t>
            </a:r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35038" b="2036"/>
          <a:stretch>
            <a:fillRect/>
          </a:stretch>
        </p:blipFill>
        <p:spPr>
          <a:xfrm flipH="1">
            <a:off x="0" y="-603448"/>
            <a:ext cx="9144000" cy="897851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0"/>
            <a:ext cx="842493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Откуда ни возьмись   ……….</a:t>
            </a:r>
          </a:p>
          <a:p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 </a:t>
            </a:r>
          </a:p>
          <a:p>
            <a:endParaRPr lang="ru-RU" sz="3200" b="1" dirty="0" smtClean="0">
              <a:solidFill>
                <a:srgbClr val="003300"/>
              </a:solidFill>
              <a:latin typeface="Comic Sans MS" pitchFamily="66" charset="0"/>
            </a:endParaRPr>
          </a:p>
          <a:p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бежит, земля дрожит,</a:t>
            </a:r>
          </a:p>
          <a:p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 из ноздрей пламя пышет,</a:t>
            </a:r>
          </a:p>
          <a:p>
            <a:r>
              <a:rPr lang="ru-RU" sz="3200" b="1" dirty="0" smtClean="0">
                <a:solidFill>
                  <a:srgbClr val="003300"/>
                </a:solidFill>
                <a:latin typeface="Comic Sans MS" pitchFamily="66" charset="0"/>
              </a:rPr>
              <a:t> из ушей дым столбом валит. </a:t>
            </a:r>
            <a:endParaRPr lang="ru-RU" sz="3200" b="1" dirty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3075" name="Picture 3" descr="https://i.pinimg.com/736x/3b/3d/e6/3b3de6eb457c7abaa3b794a6d212ca73--fairy-tales-horses.jpg"/>
          <p:cNvPicPr>
            <a:picLocks noChangeAspect="1" noChangeArrowheads="1"/>
          </p:cNvPicPr>
          <p:nvPr/>
        </p:nvPicPr>
        <p:blipFill>
          <a:blip r:embed="rId3" cstate="print"/>
          <a:srcRect l="4772" r="4926"/>
          <a:stretch>
            <a:fillRect/>
          </a:stretch>
        </p:blipFill>
        <p:spPr bwMode="auto">
          <a:xfrm flipH="1">
            <a:off x="827584" y="5238726"/>
            <a:ext cx="2049930" cy="1619274"/>
          </a:xfrm>
          <a:prstGeom prst="rect">
            <a:avLst/>
          </a:prstGeom>
          <a:noFill/>
        </p:spPr>
      </p:pic>
      <p:pic>
        <p:nvPicPr>
          <p:cNvPr id="3077" name="Picture 5" descr="https://im0-tub-ru.yandex.net/i?id=db42343283b914c638222a62370df46a&amp;n=1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204864"/>
            <a:ext cx="1584176" cy="2263109"/>
          </a:xfrm>
          <a:prstGeom prst="rect">
            <a:avLst/>
          </a:prstGeom>
          <a:noFill/>
        </p:spPr>
      </p:pic>
      <p:pic>
        <p:nvPicPr>
          <p:cNvPr id="3079" name="Picture 7" descr="https://avatars.mds.yandex.net/get-pdb/1720846/2242c158-d80c-4986-af3a-f2a8737e6500/s1200?webp=false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4365104"/>
            <a:ext cx="3960440" cy="26354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66512E-7 C 0.05642 -0.01041 0.10243 -0.05527 0.15174 -0.0895 C 0.17274 -0.10407 0.19306 -0.1198 0.21389 -0.13483 C 0.23958 -0.15333 0.23941 -0.15055 0.25695 -0.16697 C 0.26649 -0.17599 0.27743 -0.18663 0.28594 -0.19727 C 0.29879 -0.21346 0.31007 -0.23335 0.32396 -0.24792 C 0.35347 -0.27845 0.37778 -0.3166 0.40243 -0.35407 C 0.40538 -0.35846 0.40938 -0.36147 0.4125 -0.36586 C 0.43125 -0.392 0.44948 -0.42091 0.46701 -0.44866 C 0.48056 -0.46994 0.49097 -0.49607 0.50243 -0.51943 C 0.50851 -0.53191 0.51667 -0.54232 0.52274 -0.55481 C 0.52917 -0.56799 0.53212 -0.58279 0.53924 -0.59528 C 0.54097 -0.60245 0.54288 -0.61725 0.54288 -0.61702 C 0.54254 -0.6302 0.54236 -0.64292 0.54167 -0.65587 C 0.54063 -0.67345 0.53056 -0.68848 0.52274 -0.70143 C 0.51684 -0.71115 0.51719 -0.7167 0.50747 -0.71994 C 0.49201 -0.71808 0.47951 -0.713 0.46441 -0.70999 C 0.44705 -0.71092 0.42882 -0.71323 0.41129 -0.71323 " pathEditMode="relative" rAng="0" ptsTypes="fffffffffffffffffA">
                                      <p:cBhvr>
                                        <p:cTn id="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1" y="-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9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&amp;Scy;&amp;tcy;&amp;icy;&amp;khcy;&amp;ocy;&amp;tcy;&amp;vcy;&amp;ocy;&amp;rcy;&amp;iecy;&amp;ncy;&amp;icy;&amp;iecy; &quot;&amp;Scy;&amp;ocy;&amp;vcy;&amp;iecy;&amp;tcy; &amp;scy;&amp;iecy;&amp;bcy;&amp;iecy;&quot;, &amp;pcy;&amp;ocy;&amp;ecy;&amp;tcy; &amp;Kcy;&amp;ocy;&amp;zcy;&amp;lcy;&amp;ocy;&amp;vcy;&amp;acy; &amp;Mcy;&amp;acy;&amp;rcy;&amp;icy;&amp;n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52536" y="0"/>
            <a:ext cx="9562663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868144" y="620688"/>
            <a:ext cx="3275856" cy="1200329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  <a:latin typeface="Comic Sans MS" pitchFamily="66" charset="0"/>
              </a:rPr>
              <a:t>До новых</a:t>
            </a:r>
          </a:p>
          <a:p>
            <a:r>
              <a:rPr lang="ru-RU" sz="3600" b="1" dirty="0" smtClean="0">
                <a:solidFill>
                  <a:srgbClr val="FFFF00"/>
                </a:solidFill>
                <a:latin typeface="Comic Sans MS" pitchFamily="66" charset="0"/>
              </a:rPr>
              <a:t> встреч</a:t>
            </a:r>
            <a:r>
              <a:rPr lang="ru-RU" sz="3600" dirty="0" smtClean="0">
                <a:solidFill>
                  <a:srgbClr val="FFFF00"/>
                </a:solidFill>
                <a:latin typeface="Comic Sans MS" pitchFamily="66" charset="0"/>
              </a:rPr>
              <a:t>!</a:t>
            </a:r>
            <a:endParaRPr lang="ru-RU" sz="36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75856" y="1124744"/>
            <a:ext cx="5472609" cy="3170099"/>
          </a:xfrm>
          <a:prstGeom prst="rect">
            <a:avLst/>
          </a:prstGeom>
          <a:noFill/>
          <a:scene3d>
            <a:camera prst="orthographicFront"/>
            <a:lightRig rig="flat" dir="tl">
              <a:rot lat="0" lon="0" rev="6600000"/>
            </a:lightRig>
          </a:scene3d>
          <a:sp3d>
            <a:bevelT/>
          </a:sp3d>
        </p:spPr>
        <p:txBody>
          <a:bodyPr wrap="square" rtlCol="0">
            <a:spAutoFit/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НАЙДИ И ВСТАВЬ</a:t>
            </a:r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ПРАВИЛЬНЫЙ</a:t>
            </a:r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endParaRPr lang="en-US" sz="40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 ОТВЕТ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16138" t="3381"/>
          <a:stretch>
            <a:fillRect/>
          </a:stretch>
        </p:blipFill>
        <p:spPr>
          <a:xfrm flipH="1">
            <a:off x="-44428" y="0"/>
            <a:ext cx="9600044" cy="702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548680"/>
            <a:ext cx="626469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Хаврошечка опять придёт к</a:t>
            </a:r>
          </a:p>
          <a:p>
            <a:endParaRPr lang="ru-RU" sz="3000" b="1" dirty="0" smtClean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  <a:p>
            <a:endParaRPr lang="ru-RU" sz="3000" b="1" dirty="0" smtClean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   ……… , в одно ушко</a:t>
            </a:r>
          </a:p>
          <a:p>
            <a:r>
              <a:rPr lang="ru-RU" sz="3000" b="1" dirty="0" smtClean="0">
                <a:solidFill>
                  <a:schemeClr val="accent5">
                    <a:lumMod val="50000"/>
                  </a:schemeClr>
                </a:solidFill>
                <a:latin typeface="Bookman Old Style" pitchFamily="18" charset="0"/>
              </a:rPr>
              <a:t> влезет, в другое вылезет и готовенькое возьмёт – принесёт хозяйке.</a:t>
            </a:r>
            <a:endParaRPr lang="ru-RU" sz="3000" b="1" dirty="0">
              <a:solidFill>
                <a:schemeClr val="accent5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1270" name="Picture 6" descr="https://ds03.infourok.ru/uploads/ex/0ac0/000561ef-4cfaf29e/img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48060" y="4653136"/>
            <a:ext cx="2604486" cy="1952634"/>
          </a:xfrm>
          <a:prstGeom prst="rect">
            <a:avLst/>
          </a:prstGeom>
          <a:noFill/>
        </p:spPr>
      </p:pic>
      <p:sp>
        <p:nvSpPr>
          <p:cNvPr id="11272" name="AutoShape 8" descr="https://www.boswells.co.uk/images/products/large/7808.jpg"/>
          <p:cNvSpPr>
            <a:spLocks noChangeAspect="1" noChangeArrowheads="1"/>
          </p:cNvSpPr>
          <p:nvPr/>
        </p:nvSpPr>
        <p:spPr bwMode="auto">
          <a:xfrm>
            <a:off x="155575" y="-3048000"/>
            <a:ext cx="5229225" cy="636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1274" name="Picture 10" descr="https://www.dam.be/product/image/large/3388535_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468560" y="3789040"/>
            <a:ext cx="3896194" cy="2592288"/>
          </a:xfrm>
          <a:prstGeom prst="rect">
            <a:avLst/>
          </a:prstGeom>
          <a:noFill/>
        </p:spPr>
      </p:pic>
      <p:pic>
        <p:nvPicPr>
          <p:cNvPr id="11276" name="Picture 12" descr="https://im0-tub-ru.yandex.net/i?id=a4899205e5f6998a5db6b4c5aaf70f46&amp;n=1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3848" y="4409727"/>
            <a:ext cx="2448272" cy="24482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2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2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021 -0.19953 L -0.13021 -0.1993 C -0.12743 -0.20277 -0.12413 -0.20555 -0.12188 -0.20926 C -0.12049 -0.21157 -0.12014 -0.21458 -0.11945 -0.21736 C -0.11684 -0.22685 -0.11997 -0.21736 -0.1158 -0.22847 C -0.11424 -0.24166 -0.11545 -0.23518 -0.11216 -0.24791 C -0.11181 -0.24953 -0.11163 -0.25115 -0.11094 -0.25277 C -0.10295 -0.27407 -0.11268 -0.24745 -0.10729 -0.26389 C -0.1066 -0.2662 -0.10556 -0.26805 -0.10504 -0.27037 C -0.10035 -0.28865 -0.10521 -0.27801 -0.10018 -0.28796 C -0.09809 -0.30717 -0.10018 -0.29282 -0.09775 -0.30416 C -0.09688 -0.3081 -0.09653 -0.31157 -0.09532 -0.31527 C -0.09341 -0.32106 -0.09288 -0.32176 -0.09045 -0.32662 C -0.08768 -0.33796 -0.09132 -0.32384 -0.08681 -0.33773 C -0.08646 -0.33935 -0.08646 -0.3412 -0.08559 -0.34259 C -0.08473 -0.34444 -0.08334 -0.34583 -0.08212 -0.34745 C -0.0816 -0.34907 -0.08125 -0.35069 -0.08091 -0.35254 C -0.08038 -0.35463 -0.08038 -0.35671 -0.07969 -0.35879 C -0.079 -0.36064 -0.07795 -0.3618 -0.07726 -0.36365 C -0.07674 -0.36504 -0.07674 -0.36689 -0.07604 -0.36852 C -0.075 -0.3706 -0.07327 -0.37268 -0.0724 -0.37477 C -0.07049 -0.37986 -0.06927 -0.38541 -0.06754 -0.3912 C -0.06684 -0.39352 -0.06615 -0.39629 -0.06511 -0.39884 C -0.0592 -0.41481 -0.0665 -0.3949 -0.06042 -0.41389 C -0.05973 -0.41551 -0.05868 -0.41782 -0.05799 -0.41967 C -0.05747 -0.42176 -0.05747 -0.42314 -0.05677 -0.42453 C -0.05573 -0.42685 -0.05417 -0.4287 -0.05313 -0.43102 C -0.05174 -0.43449 -0.04618 -0.44884 -0.04462 -0.45509 C -0.04184 -0.46805 -0.04601 -0.45856 -0.03993 -0.46967 C -0.03924 -0.47291 -0.03854 -0.47754 -0.0375 -0.48078 C -0.03559 -0.48657 -0.03507 -0.48727 -0.03264 -0.49213 C -0.03229 -0.49375 -0.03177 -0.49537 -0.03143 -0.49699 C -0.03108 -0.49907 -0.03091 -0.50139 -0.03021 -0.50324 C -0.02969 -0.50555 -0.02865 -0.50764 -0.02778 -0.50972 C -0.025 -0.52523 -0.02604 -0.51828 -0.02413 -0.53055 C -0.02466 -0.53819 -0.02483 -0.5456 -0.02535 -0.55324 C -0.02552 -0.55532 -0.02587 -0.55764 -0.02657 -0.55949 C -0.03299 -0.57662 -0.029 -0.56273 -0.03872 -0.57569 C -0.04427 -0.5831 -0.04011 -0.57801 -0.04584 -0.58402 C -0.04844 -0.58611 -0.05157 -0.58958 -0.05434 -0.59166 C -0.05591 -0.59282 -0.05764 -0.59375 -0.0592 -0.5949 C -0.06598 -0.60416 -0.05938 -0.59676 -0.06632 -0.60139 C -0.07778 -0.60902 -0.06788 -0.60416 -0.07604 -0.60787 C -0.08004 -0.6118 -0.08229 -0.61435 -0.08681 -0.61736 C -0.08802 -0.61828 -0.08941 -0.61828 -0.09045 -0.61898 C -0.09184 -0.6199 -0.09288 -0.62129 -0.0941 -0.62222 C -0.09566 -0.62338 -0.09723 -0.62453 -0.09896 -0.62546 C -0.10261 -0.62777 -0.10695 -0.63032 -0.11094 -0.63194 C -0.1125 -0.6324 -0.11424 -0.63287 -0.1158 -0.63356 C -0.11736 -0.63518 -0.11875 -0.63703 -0.12066 -0.63842 C -0.12535 -0.64143 -0.13021 -0.64421 -0.13507 -0.64629 C -0.13629 -0.64699 -0.1375 -0.64722 -0.13872 -0.64791 C -0.14115 -0.6493 -0.14341 -0.65162 -0.14601 -0.65277 C -0.14792 -0.6537 -0.15 -0.6537 -0.15191 -0.65439 C -0.15556 -0.65532 -0.1592 -0.65625 -0.16285 -0.65764 C -0.16615 -0.65879 -0.1691 -0.66134 -0.1724 -0.6625 C -0.17483 -0.66319 -0.17726 -0.66342 -0.17969 -0.66412 C -0.1816 -0.66458 -0.18368 -0.66504 -0.18577 -0.66574 C -0.18733 -0.6662 -0.18889 -0.66689 -0.19045 -0.66713 C -0.19688 -0.66852 -0.2033 -0.66944 -0.20973 -0.67037 C -0.21788 -0.67407 -0.21129 -0.67152 -0.22674 -0.67361 C -0.22986 -0.67407 -0.23316 -0.67477 -0.23629 -0.67523 C -0.2375 -0.67592 -0.23872 -0.67639 -0.23993 -0.67685 C -0.24288 -0.67777 -0.25035 -0.67963 -0.25313 -0.68009 C -0.25591 -0.68078 -0.25886 -0.68102 -0.26163 -0.68171 C -0.2632 -0.68217 -0.26476 -0.6831 -0.2665 -0.68333 C -0.27205 -0.68402 -0.27761 -0.68449 -0.28334 -0.68495 C -0.29844 -0.69004 -0.2875 -0.68703 -0.30382 -0.68981 C -0.31268 -0.6912 -0.32136 -0.69328 -0.33021 -0.69444 C -0.33386 -0.69514 -0.3375 -0.69583 -0.34115 -0.69606 L -0.42309 -0.70578 C -0.43195 -0.70694 -0.4408 -0.7074 -0.44966 -0.70902 L -0.49184 -0.71713 C -0.49219 -0.71713 -0.50191 -0.72152 -0.50382 -0.72152 C -0.50816 -0.72152 -0.51268 -0.72083 -0.51702 -0.72037 C -0.5342 -0.71273 -0.51632 -0.72037 -0.52917 -0.71551 C -0.53038 -0.71504 -0.53143 -0.71435 -0.53282 -0.71389 C -0.53559 -0.71273 -0.5408 -0.71111 -0.54358 -0.71064 C -0.56441 -0.70625 -0.54184 -0.71227 -0.56285 -0.70578 C -0.56493 -0.70509 -0.56684 -0.70486 -0.56893 -0.70416 C -0.57257 -0.70277 -0.57604 -0.70092 -0.57969 -0.6993 C -0.58091 -0.69884 -0.58229 -0.69861 -0.58334 -0.69768 L -0.59063 -0.69143 L -0.59532 -0.68171 C -0.59618 -0.68009 -0.59688 -0.67847 -0.59775 -0.67685 C -0.60018 -0.67268 -0.60278 -0.66852 -0.60504 -0.66412 C -0.6066 -0.66088 -0.60851 -0.65787 -0.6099 -0.65439 C -0.61042 -0.65301 -0.61042 -0.65092 -0.61111 -0.64953 C -0.6132 -0.64467 -0.61545 -0.64213 -0.61823 -0.63842 C -0.61875 -0.6368 -0.6191 -0.63518 -0.61945 -0.63356 C -0.62257 -0.61898 -0.62101 -0.61805 -0.61945 -0.5949 C -0.61806 -0.57245 -0.61823 -0.60231 -0.61823 -0.5868 L -0.61702 -0.59328 L -0.61945 -0.58402 " pathEditMode="relative" rAng="0" ptsTypes="AAAAAAAAAAAAAAAAAAAAAAAAAAAAAAAAAAAAAAAAAAAAAAAAAAAAAAAAAAAAAAAAAAAAAAAAAAAAAAAAAAAAAAAAAAAAAA">
                                      <p:cBhvr>
                                        <p:cTn id="11" dur="20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53" y="-2608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2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7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17713" t="-1659"/>
          <a:stretch>
            <a:fillRect/>
          </a:stretch>
        </p:blipFill>
        <p:spPr>
          <a:xfrm>
            <a:off x="1" y="-151338"/>
            <a:ext cx="9144000" cy="700933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07704" y="620688"/>
            <a:ext cx="705678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660066"/>
                </a:solidFill>
                <a:latin typeface="Bookman Old Style" pitchFamily="18" charset="0"/>
              </a:rPr>
              <a:t>Один мельник  умирая , оставил трём сыновьям наследство. Старший брат взял  себе мельницу. Второй – осла.</a:t>
            </a:r>
          </a:p>
          <a:p>
            <a:endParaRPr lang="ru-RU" sz="3000" b="1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endParaRPr lang="ru-RU" sz="3000" b="1" dirty="0" smtClean="0">
              <a:solidFill>
                <a:srgbClr val="660066"/>
              </a:solidFill>
              <a:latin typeface="Bookman Old Style" pitchFamily="18" charset="0"/>
            </a:endParaRPr>
          </a:p>
          <a:p>
            <a:r>
              <a:rPr lang="ru-RU" sz="3000" b="1" dirty="0" smtClean="0">
                <a:solidFill>
                  <a:srgbClr val="660066"/>
                </a:solidFill>
                <a:latin typeface="Bookman Old Style" pitchFamily="18" charset="0"/>
              </a:rPr>
              <a:t> А младшему дали ……</a:t>
            </a:r>
            <a:endParaRPr lang="ru-RU" sz="3000" b="1" dirty="0">
              <a:solidFill>
                <a:srgbClr val="660066"/>
              </a:solidFill>
              <a:latin typeface="Bookman Old Style" pitchFamily="18" charset="0"/>
            </a:endParaRPr>
          </a:p>
        </p:txBody>
      </p:sp>
      <p:pic>
        <p:nvPicPr>
          <p:cNvPr id="12290" name="Picture 2" descr="https://i.pinimg.com/originals/83/6f/0c/836f0c905e4e2ebe36fc2ed9462d5ecb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6516215" y="4465473"/>
            <a:ext cx="1729839" cy="20771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92" name="Picture 4" descr="https://fsd.multiurok.ru/html/2019/01/30/s_5c52025ede5a4/1070667_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04664"/>
            <a:ext cx="1403940" cy="1295348"/>
          </a:xfrm>
          <a:prstGeom prst="rect">
            <a:avLst/>
          </a:prstGeom>
          <a:noFill/>
        </p:spPr>
      </p:pic>
      <p:sp>
        <p:nvSpPr>
          <p:cNvPr id="12294" name="AutoShape 6" descr="https://www.clipartmax.com/png/full/1-13888_car-clipart-car-clipart.png"/>
          <p:cNvSpPr>
            <a:spLocks noChangeAspect="1" noChangeArrowheads="1"/>
          </p:cNvSpPr>
          <p:nvPr/>
        </p:nvSpPr>
        <p:spPr bwMode="auto">
          <a:xfrm>
            <a:off x="155575" y="-2332038"/>
            <a:ext cx="9744075" cy="486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296" name="AutoShape 8" descr="https://www.clipartmax.com/png/full/1-13888_car-clipart-car-clipart.png"/>
          <p:cNvSpPr>
            <a:spLocks noChangeAspect="1" noChangeArrowheads="1"/>
          </p:cNvSpPr>
          <p:nvPr/>
        </p:nvSpPr>
        <p:spPr bwMode="auto">
          <a:xfrm>
            <a:off x="155575" y="-2332038"/>
            <a:ext cx="9744075" cy="486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2298" name="AutoShape 10" descr="https://www.clipartmax.com/png/full/1-13888_car-clipart-car-clipart.png"/>
          <p:cNvSpPr>
            <a:spLocks noChangeAspect="1" noChangeArrowheads="1"/>
          </p:cNvSpPr>
          <p:nvPr/>
        </p:nvSpPr>
        <p:spPr bwMode="auto">
          <a:xfrm>
            <a:off x="155575" y="-2332038"/>
            <a:ext cx="9744075" cy="48672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2300" name="Picture 12" descr="https://avatars.mds.yandex.net/get-pdb/33827/d22727d5-18ea-484c-9760-e7759e8dfcc8/s8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4365104"/>
            <a:ext cx="2915478" cy="2186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3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013 -0.00348 C 0.03663 -0.00417 0.05312 -0.00625 0.06961 -0.00671 C 0.1269 -0.00833 0.24166 -0.01018 0.24166 -0.01018 C 0.24965 -0.01365 0.25729 -0.01411 0.26579 -0.01527 C 0.27499 -0.01828 0.28298 -0.02429 0.29236 -0.02707 C 0.30347 -0.03655 0.32013 -0.03493 0.33281 -0.03886 C 0.36371 -0.04834 0.33888 -0.04372 0.36076 -0.04719 C 0.38576 -0.05574 0.41076 -0.06546 0.43663 -0.06916 C 0.4467 -0.07239 0.4552 -0.07309 0.46579 -0.07424 C 0.47291 -0.07656 0.47829 -0.07818 0.48593 -0.07933 C 0.49965 -0.08511 0.5118 -0.09483 0.52395 -0.10454 C 0.52916 -0.1087 0.53003 -0.11749 0.5342 -0.12304 C 0.5394 -0.12998 0.54322 -0.13391 0.5467 -0.14339 C 0.55086 -0.15496 0.55138 -0.16814 0.55694 -0.17878 C 0.56093 -0.19543 0.56666 -0.21023 0.56961 -0.22757 C 0.57083 -0.2507 0.57864 -0.29372 0.56822 -0.31037 C 0.56423 -0.31684 0.55381 -0.31777 0.54808 -0.32031 C 0.54322 -0.32471 0.5401 -0.3254 0.5342 -0.32702 C 0.52204 -0.33812 0.50329 -0.33627 0.48975 -0.33719 C 0.44548 -0.33673 0.40121 -0.3365 0.35694 -0.33558 C 0.35138 -0.33534 0.34166 -0.32887 0.33663 -0.32702 C 0.33402 -0.32609 0.32899 -0.32378 0.32899 -0.32378 C 0.32083 -0.31638 0.3302 -0.32378 0.31631 -0.31869 C 0.31458 -0.318 0.31302 -0.31615 0.31128 -0.31522 C 0.30642 -0.31245 0.30624 -0.3143 0.29999 -0.31199 C 0.2868 -0.30736 0.27395 -0.30089 0.26076 -0.29672 C 0.25173 -0.28909 0.24079 -0.28585 0.23159 -0.27822 C 0.22465 -0.26596 0.21961 -0.26943 0.21128 -0.26134 C 0.20989 -0.25995 0.20902 -0.25741 0.20746 -0.25625 C 0.20017 -0.25093 0.20086 -0.25556 0.19479 -0.24954 C 0.18541 -0.24029 0.17725 -0.23058 0.16701 -0.22249 C 0.16527 -0.22411 0.16406 -0.22734 0.16197 -0.22757 C 0.15711 -0.22827 0.14288 -0.21509 0.14166 -0.21416 C 0.1335 -0.20769 0.12308 -0.19959 0.11388 -0.19566 C 0.11128 -0.19335 0.10885 -0.19127 0.10624 -0.18895 C 0.10329 -0.18641 0.09861 -0.17878 0.09861 -0.17878 C 0.09583 -0.16721 0.08715 -0.15819 0.0835 -0.14663 C 0.08194 -0.14131 0.07708 -0.1316 0.07708 -0.1316 C 0.07482 -0.12212 0.07413 -0.11587 0.06961 -0.10801 C 0.06736 -0.09991 0.06458 -0.0939 0.05815 -0.09113 C 0.05433 -0.08604 0.05173 -0.08303 0.0467 -0.08095 C 0.04131 -0.07586 0.03506 -0.0754 0.02899 -0.07239 C 0.0217 -0.06314 0.01493 -0.05621 0.01006 -0.04395 C 0.00833 -0.02892 -8.88889E-6 -0.01504 -8.88889E-6 -5.67068E-6 " pathEditMode="relative" ptsTypes="fffffffffffffffffffffffffffffffffffffffffffA">
                                      <p:cBhvr>
                                        <p:cTn id="6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0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2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2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9 -0.07169 C 0.03837 -0.08094 0.23924 -0.08141 0.25608 -0.08187 C 0.46545 -0.08094 0.53889 -0.09436 0.69028 -0.07007 C 0.70156 -0.06591 0.71302 -0.06545 0.72448 -0.06175 C 0.72899 -0.05574 0.73021 -0.0518 0.73594 -0.0481 C 0.73906 -0.03515 0.73438 -0.05065 0.74097 -0.03978 C 0.74184 -0.03839 0.74167 -0.03631 0.74219 -0.03469 C 0.74427 -0.02937 0.74479 -0.0296 0.74844 -0.02636 C 0.7507 -0.01804 0.75365 -0.00833 0.75747 -0.00092 C 0.76163 0.03469 0.76059 0.02058 0.75747 0.09181 C 0.75712 0.09852 0.75035 0.10407 0.74844 0.11031 C 0.74566 0.1198 0.7434 0.12997 0.73959 0.13899 C 0.73733 0.14431 0.73368 0.14847 0.73212 0.15426 C 0.73125 0.15749 0.73108 0.16142 0.72952 0.1642 C 0.72743 0.16767 0.72431 0.16952 0.72188 0.17253 C 0.71632 0.18802 0.69601 0.20167 0.68403 0.20467 C 0.675 0.21184 0.67969 0.20791 0.66997 0.21647 C 0.66858 0.21785 0.66788 0.22063 0.66632 0.22132 C 0.66233 0.2241 0.65365 0.22664 0.65365 0.22687 C 0.65243 0.2278 0.65122 0.22919 0.64983 0.23011 C 0.6474 0.23196 0.64462 0.23312 0.64219 0.2352 C 0.62674 0.24815 0.6375 0.2426 0.6283 0.24699 C 0.62066 0.26179 0.63351 0.23821 0.61806 0.25879 C 0.61563 0.26203 0.61302 0.2655 0.61059 0.26873 C 0.60938 0.27012 0.60677 0.27382 0.60677 0.27405 C 0.60486 0.28192 0.60191 0.28747 0.5967 0.29232 C 0.59514 0.2981 0.59618 0.29602 0.5941 0.29926 " pathEditMode="relative" rAng="0" ptsTypes="ffffffffffffffffffffffffffA">
                                      <p:cBhvr>
                                        <p:cTn id="16" dur="20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4" y="17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9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19662"/>
          <a:stretch>
            <a:fillRect/>
          </a:stretch>
        </p:blipFill>
        <p:spPr>
          <a:xfrm>
            <a:off x="0" y="-503830"/>
            <a:ext cx="9144000" cy="7533230"/>
          </a:xfrm>
          <a:prstGeom prst="rect">
            <a:avLst/>
          </a:prstGeom>
        </p:spPr>
      </p:pic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331640" y="21569"/>
            <a:ext cx="6696744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Шёл-шёл, устал </a:t>
            </a:r>
            <a:r>
              <a:rPr lang="ru-RU" sz="4000" b="1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Arial" pitchFamily="34" charset="0"/>
              </a:rPr>
              <a:t>медведь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и говорит: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Сяду на пенёк,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Съем</a:t>
            </a:r>
            <a:r>
              <a:rPr kumimoji="0" lang="en-US" sz="4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40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………..</a:t>
            </a:r>
            <a:endParaRPr kumimoji="0" lang="ru-RU" sz="40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8199" name="Picture 7" descr="https://static.hi-news.ru/wp-content/uploads/2019/07/hamburger23-750x50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1EBEF"/>
              </a:clrFrom>
              <a:clrTo>
                <a:srgbClr val="F1EBE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79912" y="4940828"/>
            <a:ext cx="3240360" cy="2160241"/>
          </a:xfrm>
          <a:prstGeom prst="rect">
            <a:avLst/>
          </a:prstGeom>
          <a:noFill/>
        </p:spPr>
      </p:pic>
      <p:pic>
        <p:nvPicPr>
          <p:cNvPr id="8201" name="Picture 9" descr="http://s.pikabu.ru/images/big_size_comm/2013-08_3/1376321771968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293096"/>
            <a:ext cx="2232248" cy="2232249"/>
          </a:xfrm>
          <a:prstGeom prst="rect">
            <a:avLst/>
          </a:prstGeom>
          <a:noFill/>
        </p:spPr>
      </p:pic>
      <p:pic>
        <p:nvPicPr>
          <p:cNvPr id="8203" name="Picture 11" descr="http://www.coollady.ru/pic/0004/037/01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3002189"/>
            <a:ext cx="1944216" cy="15376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2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79 -0.15819 C 0.0283 -0.16952 0.03559 -0.17507 0.04635 -0.1834 C 0.0493 -0.18571 0.05191 -0.18872 0.05521 -0.1901 C 0.06302 -0.19311 0.06701 -0.19404 0.07413 -0.20028 C 0.07604 -0.20213 0.07726 -0.20537 0.07917 -0.20699 C 0.10208 -0.22688 0.08351 -0.20722 0.09826 -0.22063 C 0.10174 -0.22387 0.10469 -0.2278 0.10833 -0.23058 C 0.11667 -0.23728 0.12604 -0.24283 0.13368 -0.25093 C 0.14965 -0.26804 0.1658 -0.28862 0.1868 -0.29302 C 0.20625 -0.30597 0.23003 -0.30851 0.25139 -0.31337 C 0.26371 -0.31614 0.27552 -0.32123 0.28802 -0.32331 C 0.30816 -0.33303 0.32951 -0.33742 0.34635 -0.35708 C 0.3533 -0.36517 0.35781 -0.37257 0.36285 -0.38252 C 0.37031 -0.39709 0.38142 -0.40333 0.39184 -0.41281 C 0.39635 -0.41698 0.39948 -0.42045 0.40451 -0.42299 C 0.41267 -0.43386 0.42049 -0.44404 0.42483 -0.45837 C 0.42448 -0.46901 0.42639 -0.48034 0.42361 -0.49029 C 0.42083 -0.50046 0.39948 -0.5074 0.39323 -0.50879 C 0.36371 -0.50833 0.33403 -0.5081 0.30451 -0.50717 C 0.3 -0.50694 0.29757 -0.50578 0.29444 -0.50208 C 0.2842 -0.49006 0.2908 -0.49399 0.28299 -0.49029 C 0.28021 -0.48659 0.27674 -0.48404 0.27413 -0.48011 C 0.26441 -0.46554 0.27413 -0.47364 0.26406 -0.4667 C 0.26059 -0.45213 0.26614 -0.47248 0.25903 -0.45652 C 0.25816 -0.45444 0.25851 -0.4519 0.25764 -0.44982 C 0.25399 -0.44057 0.25191 -0.43779 0.24496 -0.43478 C 0.24375 -0.43363 0.24271 -0.43201 0.24132 -0.43132 C 0.23976 -0.43039 0.23611 -0.4297 0.23611 -0.42947 " pathEditMode="relative" rAng="0" ptsTypes="fffffffffffffffffffffffffffA">
                                      <p:cBhvr>
                                        <p:cTn id="6" dur="2000" fill="hold"/>
                                        <p:tgtEl>
                                          <p:spTgt spid="82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3" y="-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1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-0.11425 C -0.00226 -0.12303 -0.01632 -0.13228 -0.02049 -0.13622 C -0.03542 -0.15056 -0.0599 -0.15865 -0.07743 -0.16142 C -0.09375 -0.16698 -0.11025 -0.17391 -0.12674 -0.17831 C -0.16441 -0.18848 -0.20452 -0.18663 -0.24184 -0.20028 C -0.24827 -0.19958 -0.25469 -0.20051 -0.26094 -0.19843 C -0.26355 -0.1975 -0.26493 -0.19357 -0.26719 -0.19172 C -0.2691 -0.1901 -0.27153 -0.18964 -0.27361 -0.18848 C -0.27709 -0.18247 -0.27934 -0.17599 -0.28247 -0.16975 C -0.28507 -0.1487 -0.2908 -0.10176 -0.27483 -0.08719 C -0.27205 -0.07586 -0.26875 -0.07123 -0.26216 -0.0636 C -0.26042 -0.06152 -0.25625 -0.05481 -0.2533 -0.05342 C -0.24792 -0.05111 -0.24236 -0.05042 -0.23681 -0.04857 C -0.23073 -0.0444 -0.22466 -0.04255 -0.21789 -0.04001 C -0.20348 -0.04394 -0.18733 -0.04764 -0.17361 -0.05527 C -0.16181 -0.06198 -0.15157 -0.07192 -0.14063 -0.08048 C -0.13403 -0.08557 -0.12622 -0.08927 -0.1191 -0.09228 C -0.11424 -0.09436 -0.1099 -0.09968 -0.10521 -0.10245 C -0.09827 -0.10661 -0.0908 -0.10731 -0.08368 -0.11078 C -0.07049 -0.11725 -0.05712 -0.11957 -0.04323 -0.12257 C -0.03941 -0.12442 -0.03177 -0.12766 -0.03177 -0.12766 C -0.01962 -0.12327 -0.0073 -0.12327 0.00486 -0.11933 C 0.00312 -0.11887 -0.0132 -0.11425 -0.00018 -0.11425 Z " pathEditMode="relative" ptsTypes="fffffffffffffffffffffff">
                                      <p:cBhvr>
                                        <p:cTn id="16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0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17041" t="-1389"/>
          <a:stretch>
            <a:fillRect/>
          </a:stretch>
        </p:blipFill>
        <p:spPr>
          <a:xfrm>
            <a:off x="-108860" y="-268235"/>
            <a:ext cx="9252860" cy="71262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51720" y="620688"/>
            <a:ext cx="648072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Кликнула Жучка кошку. Кошка за Жучку, Жучка за внучку, внучка за бабку, бабка за дедку, дедка за репку: тянут-потянут, вытянуть не могут.</a:t>
            </a:r>
          </a:p>
          <a:p>
            <a:endParaRPr lang="ru-RU" sz="3000" b="1" dirty="0" smtClean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Кликнула кошка ………..</a:t>
            </a:r>
            <a:endParaRPr lang="ru-RU" sz="3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5362" name="Picture 2" descr="https://i.pinimg.com/originals/0c/08/9a/0c089afa2272fc4fa6a9ab31d2634f4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39552" y="2996952"/>
            <a:ext cx="1041745" cy="1152128"/>
          </a:xfrm>
          <a:prstGeom prst="rect">
            <a:avLst/>
          </a:prstGeom>
          <a:noFill/>
        </p:spPr>
      </p:pic>
      <p:pic>
        <p:nvPicPr>
          <p:cNvPr id="15364" name="Picture 4" descr="https://avatars.mds.yandex.net/get-pdb/931085/da812bfe-0624-4401-ae95-e01f2e5e6f84/s80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79A4C4"/>
              </a:clrFrom>
              <a:clrTo>
                <a:srgbClr val="79A4C4">
                  <a:alpha val="0"/>
                </a:srgbClr>
              </a:clrTo>
            </a:clrChange>
          </a:blip>
          <a:srcRect l="4725" t="3857" r="7391" b="3573"/>
          <a:stretch>
            <a:fillRect/>
          </a:stretch>
        </p:blipFill>
        <p:spPr bwMode="auto">
          <a:xfrm flipH="1">
            <a:off x="6339197" y="4797152"/>
            <a:ext cx="2034225" cy="1574885"/>
          </a:xfrm>
          <a:prstGeom prst="rect">
            <a:avLst/>
          </a:prstGeom>
          <a:noFill/>
        </p:spPr>
      </p:pic>
      <p:pic>
        <p:nvPicPr>
          <p:cNvPr id="15368" name="Picture 8" descr="https://avatars.mds.yandex.net/get-pdb/879261/7e53542d-a49d-4811-b07c-7b82a7e31a01/s800"/>
          <p:cNvPicPr>
            <a:picLocks noChangeAspect="1" noChangeArrowheads="1"/>
          </p:cNvPicPr>
          <p:nvPr/>
        </p:nvPicPr>
        <p:blipFill>
          <a:blip r:embed="rId5" cstate="print"/>
          <a:srcRect l="7958" t="18107" r="12464" b="13989"/>
          <a:stretch>
            <a:fillRect/>
          </a:stretch>
        </p:blipFill>
        <p:spPr bwMode="auto">
          <a:xfrm>
            <a:off x="2915816" y="4653136"/>
            <a:ext cx="2232248" cy="1913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3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01989 C 0.00122 -0.05088 -0.00191 -0.07308 0.01059 -0.09736 C 0.01233 -0.10661 0.01302 -0.12026 0.02066 -0.12442 C 0.02344 -0.12604 0.02656 -0.12673 0.02952 -0.12789 C 0.0316 -0.13621 0.03681 -0.13853 0.04219 -0.14292 C 0.04358 -0.1487 0.04757 -0.16142 0.04983 -0.16651 C 0.05781 -0.18362 0.04896 -0.1561 0.05729 -0.18015 C 0.06163 -0.19264 0.05851 -0.1864 0.06111 -0.19681 C 0.0632 -0.2049 0.06632 -0.21276 0.06875 -0.22063 C 0.07031 -0.23265 0.07222 -0.24491 0.07639 -0.25601 C 0.0783 -0.26642 0.07934 -0.28237 0.08386 -0.29139 C 0.08698 -0.29741 0.08698 -0.29694 0.08906 -0.30481 C 0.09028 -0.30966 0.09045 -0.31961 0.09531 -0.32169 C 0.09861 -0.32308 0.10104 -0.32377 0.10417 -0.32678 C 0.10556 -0.32817 0.10643 -0.33071 0.10799 -0.33187 C 0.11111 -0.33395 0.11476 -0.33372 0.11806 -0.3351 C 0.12222 -0.33695 0.12535 -0.34019 0.12952 -0.34204 C 0.1342 -0.34597 0.13872 -0.3462 0.14341 -0.35037 C 0.14549 -0.35939 0.1533 -0.36447 0.1599 -0.36725 C 0.18438 -0.392 0.23299 -0.39616 0.26233 -0.39755 C 0.27604 -0.40333 0.29983 -0.40333 0.31424 -0.40425 C 0.39618 -0.40356 0.4783 -0.40911 0.5599 -0.40101 C 0.5816 -0.39893 0.60122 -0.3883 0.62188 -0.38066 C 0.6382 -0.37465 0.65521 -0.37049 0.67136 -0.36378 C 0.68247 -0.35916 0.69271 -0.35245 0.70417 -0.35037 C 0.71493 -0.34574 0.72084 -0.33325 0.73073 -0.32678 C 0.73507 -0.31799 0.73854 -0.3092 0.74219 -0.29972 C 0.74375 -0.28284 0.74601 -0.26595 0.74844 -0.24907 C 0.74792 -0.23196 0.74722 -0.19241 0.73837 -0.17507 C 0.73403 -0.1568 0.72587 -0.14223 0.72066 -0.12442 C 0.71893 -0.11216 0.71441 -0.10083 0.7092 -0.09065 C 0.7066 -0.07955 0.70139 -0.07215 0.69653 -0.0636 C 0.69271 -0.05712 0.68941 -0.04833 0.68525 -0.04186 C 0.68386 -0.03978 0.6816 -0.03885 0.68021 -0.03677 C 0.67275 -0.0259 0.66927 -0.01156 0.6599 -0.003 C 0.65573 0.01388 0.63021 0.02475 0.61806 0.02729 C 0.60851 0.03169 0.61268 0.02868 0.60538 0.03585 C 0.60261 0.04163 0.59896 0.04441 0.59531 0.04926 C 0.59306 0.05874 0.59584 0.05065 0.59028 0.05782 C 0.5882 0.06059 0.5875 0.06522 0.58525 0.06776 C 0.58472 0.06823 0.57813 0.071 0.57761 0.07123 C 0.5757 0.06291 0.57639 0.068 0.57639 0.05597 " pathEditMode="relative" rAng="0" ptsTypes="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" y="-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53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4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17713" t="3381"/>
          <a:stretch>
            <a:fillRect/>
          </a:stretch>
        </p:blipFill>
        <p:spPr>
          <a:xfrm flipH="1">
            <a:off x="11506" y="0"/>
            <a:ext cx="9132491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548680"/>
            <a:ext cx="705678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Прорубил лёд, зачерпнул вёдра и поставил их, а сам глядит в прорубь. И увидел  Емеля в</a:t>
            </a:r>
          </a:p>
          <a:p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 </a:t>
            </a:r>
          </a:p>
          <a:p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  <a:latin typeface="Bookman Old Style" pitchFamily="18" charset="0"/>
              </a:rPr>
              <a:t>проруби ………</a:t>
            </a:r>
            <a:endParaRPr lang="ru-RU" sz="3000" b="1" dirty="0">
              <a:solidFill>
                <a:schemeClr val="accent1">
                  <a:lumMod val="50000"/>
                </a:schemeClr>
              </a:solidFill>
              <a:latin typeface="Bookman Old Style" pitchFamily="18" charset="0"/>
            </a:endParaRPr>
          </a:p>
        </p:txBody>
      </p:sp>
      <p:pic>
        <p:nvPicPr>
          <p:cNvPr id="10244" name="Picture 4" descr="https://images.ru.prom.st/608042009_w640_h640_rybalk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52120" y="4869160"/>
            <a:ext cx="2376264" cy="1706949"/>
          </a:xfrm>
          <a:prstGeom prst="rect">
            <a:avLst/>
          </a:prstGeom>
          <a:noFill/>
        </p:spPr>
      </p:pic>
      <p:sp>
        <p:nvSpPr>
          <p:cNvPr id="10246" name="AutoShape 6" descr="https://tesbihbak.com/wp-content/uploads/2016/10/coralstone.jpg"/>
          <p:cNvSpPr>
            <a:spLocks noChangeAspect="1" noChangeArrowheads="1"/>
          </p:cNvSpPr>
          <p:nvPr/>
        </p:nvSpPr>
        <p:spPr bwMode="auto">
          <a:xfrm>
            <a:off x="155575" y="-3048000"/>
            <a:ext cx="7953375" cy="63627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50" name="Picture 10" descr="https://cdn3.vectorstock.com/i/1000x1000/74/52/shell-in-algae-vector-6917452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09" b="8331"/>
          <a:stretch>
            <a:fillRect/>
          </a:stretch>
        </p:blipFill>
        <p:spPr bwMode="auto">
          <a:xfrm>
            <a:off x="251520" y="3717032"/>
            <a:ext cx="2376264" cy="2187243"/>
          </a:xfrm>
          <a:prstGeom prst="rect">
            <a:avLst/>
          </a:prstGeom>
          <a:noFill/>
        </p:spPr>
      </p:pic>
      <p:pic>
        <p:nvPicPr>
          <p:cNvPr id="10252" name="Picture 12" descr="https://s00.yaplakal.com/pics/pics_original/6/8/1/13023186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3429000"/>
            <a:ext cx="1800200" cy="1586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95 -0.09182 C 0.00677 -0.09228 0.01093 -0.09112 0.01441 -0.09343 C 0.01961 -0.0969 0.02274 -0.10407 0.02569 -0.11032 C 0.02725 -0.11818 0.02934 -0.12512 0.03211 -0.13229 C 0.03177 -0.14801 0.03194 -0.16374 0.0309 -0.17947 C 0.03021 -0.1908 0.02187 -0.19866 0.01684 -0.20652 C 0.01024 -0.21693 0.00798 -0.23173 0.00173 -0.24191 C -0.00591 -0.2544 -0.02952 -0.2722 -0.04132 -0.27567 C -0.04948 -0.28261 -0.05591 -0.284 -0.06545 -0.28562 C -0.06789 -0.28677 -0.07032 -0.28909 -0.07292 -0.28909 C -0.09132 -0.28955 -0.1092 -0.28862 -0.12743 -0.28747 C -0.13177 -0.28724 -0.13646 -0.28238 -0.14011 -0.28053 C -0.14827 -0.2766 -0.15677 -0.27382 -0.16545 -0.2722 C -0.16667 -0.27105 -0.16771 -0.26943 -0.1691 -0.26874 C -0.17066 -0.26781 -0.17275 -0.26827 -0.17431 -0.26712 C -0.17587 -0.26596 -0.17657 -0.26365 -0.17795 -0.26203 C -0.18212 -0.2574 -0.18611 -0.25255 -0.19063 -0.24861 C -0.19462 -0.24098 -0.20087 -0.2359 -0.20469 -0.22826 C -0.20955 -0.21855 -0.21181 -0.21069 -0.21858 -0.20467 C -0.22327 -0.19496 -0.22622 -0.18363 -0.23125 -0.17438 C -0.23473 -0.16813 -0.23907 -0.16235 -0.24254 -0.15588 C -0.24757 -0.14639 -0.2507 -0.13761 -0.25782 -0.13067 C -0.27084 -0.10338 -0.28976 -0.09043 -0.31354 -0.08673 C -0.33264 -0.09737 -0.36823 -0.07331 -0.39202 -0.06638 C -0.42483 -0.06753 -0.45782 -0.06707 -0.49063 -0.06985 C -0.49202 -0.07008 -0.49115 -0.07355 -0.49202 -0.07493 C -0.49306 -0.07655 -0.49462 -0.07725 -0.49584 -0.0784 C -0.49914 -0.08511 -0.50348 -0.09043 -0.50712 -0.0969 C -0.51164 -0.10523 -0.51302 -0.11309 -0.51858 -0.12049 C -0.5224 -0.13668 -0.52049 -0.1272 -0.52361 -0.14917 C -0.52327 -0.15703 -0.52344 -0.1649 -0.5224 -0.17276 C -0.52136 -0.18108 -0.51424 -0.18525 -0.50973 -0.19126 C -0.4967 -0.20861 -0.48039 -0.21161 -0.46285 -0.21323 C -0.45052 -0.21763 -0.44028 -0.21809 -0.42743 -0.21994 C -0.41111 -0.22225 -0.39549 -0.22711 -0.37934 -0.23011 C -0.37587 -0.23173 -0.37257 -0.23381 -0.3691 -0.2352 C -0.36667 -0.23613 -0.36407 -0.2359 -0.36164 -0.23682 C -0.35313 -0.24029 -0.34636 -0.24491 -0.3375 -0.247 C -0.33212 -0.25 -0.32622 -0.25185 -0.32101 -0.25532 C -0.31354 -0.26018 -0.30955 -0.26527 -0.30087 -0.26712 C -0.29167 -0.27521 -0.28177 -0.28076 -0.2717 -0.28747 C -0.2691 -0.28909 -0.26615 -0.29001 -0.26407 -0.29232 C -0.25782 -0.29926 -0.25851 -0.29926 -0.25139 -0.30435 C -0.24809 -0.30666 -0.24132 -0.31106 -0.24132 -0.31083 C -0.23368 -0.32378 -0.23837 -0.3173 -0.22622 -0.32956 C -0.2224 -0.33349 -0.22118 -0.34112 -0.21719 -0.34482 C -0.21545 -0.34644 -0.21389 -0.34806 -0.21216 -0.34968 C -0.21129 -0.35199 -0.21094 -0.35477 -0.20973 -0.35662 C -0.20834 -0.3587 -0.20591 -0.35916 -0.20469 -0.36147 C -0.19861 -0.37327 -0.1967 -0.38529 -0.19445 -0.39871 C -0.19497 -0.41166 -0.19479 -0.42461 -0.19584 -0.43756 C -0.19636 -0.44334 -0.2 -0.45121 -0.20209 -0.45606 C -0.21302 -0.48266 -0.22934 -0.50185 -0.25139 -0.51157 C -0.25782 -0.51434 -0.2625 -0.5185 -0.2691 -0.52012 C -0.27969 -0.52914 -0.29497 -0.52868 -0.30712 -0.5303 C -0.31424 -0.53261 -0.32032 -0.5296 -0.32743 -0.53192 C -0.39688 -0.5296 -0.36407 -0.54371 -0.38559 -0.51503 C -0.3882 -0.50393 -0.39219 -0.49098 -0.39705 -0.48127 C -0.3974 -0.47965 -0.39775 -0.4778 -0.39827 -0.47618 C -0.39896 -0.47433 -0.40087 -0.47109 -0.40087 -0.47086 " pathEditMode="relative" rAng="0" ptsTypes="fffffffffffffffffffffffffffffffffffffffffffffffffffffffffffA">
                                      <p:cBhvr>
                                        <p:cTn id="6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9" y="-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2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2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5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35131" t="4641"/>
          <a:stretch>
            <a:fillRect/>
          </a:stretch>
        </p:blipFill>
        <p:spPr>
          <a:xfrm flipH="1">
            <a:off x="0" y="0"/>
            <a:ext cx="9144000" cy="71520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260648"/>
            <a:ext cx="83529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А у Ивана-царевича, стрела поднялась и улетела сам не знает куда. Вот он шёл ,дошёл до болота, видит – </a:t>
            </a:r>
          </a:p>
          <a:p>
            <a:endParaRPr lang="ru-RU" sz="3200" b="1" dirty="0" smtClean="0">
              <a:latin typeface="Comic Sans MS" pitchFamily="66" charset="0"/>
            </a:endParaRPr>
          </a:p>
          <a:p>
            <a:r>
              <a:rPr lang="ru-RU" sz="3200" b="1" dirty="0" smtClean="0">
                <a:latin typeface="Comic Sans MS" pitchFamily="66" charset="0"/>
              </a:rPr>
              <a:t>сидит ………    , подхватила его стрелу.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7170" name="Picture 2" descr="https://cdn2.static1-sima-land.com/items/662569/0/700-n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4365104"/>
            <a:ext cx="2635052" cy="2635052"/>
          </a:xfrm>
          <a:prstGeom prst="rect">
            <a:avLst/>
          </a:prstGeom>
          <a:noFill/>
        </p:spPr>
      </p:pic>
      <p:pic>
        <p:nvPicPr>
          <p:cNvPr id="7172" name="Picture 4" descr="https://i.pinimg.com/736x/02/d0/ff/02d0ffe36aac5fbeeebb721aeda5099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056" y="2780928"/>
            <a:ext cx="3571156" cy="3571156"/>
          </a:xfrm>
          <a:prstGeom prst="rect">
            <a:avLst/>
          </a:prstGeom>
          <a:noFill/>
        </p:spPr>
      </p:pic>
      <p:pic>
        <p:nvPicPr>
          <p:cNvPr id="7174" name="Picture 6" descr="https://ds02.infourok.ru/uploads/ex/01ba/0005ba91-b3afd31e/img4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1032"/>
          <a:stretch>
            <a:fillRect/>
          </a:stretch>
        </p:blipFill>
        <p:spPr bwMode="auto">
          <a:xfrm>
            <a:off x="323528" y="3573016"/>
            <a:ext cx="2144769" cy="3284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1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1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43 -0.14223 C 0.03247 -0.14663 0.03941 -0.15056 0.04393 -0.15565 C 0.05087 -0.16305 0.05469 -0.17345 0.06164 -0.18109 C 0.06684 -0.19242 0.07813 -0.21739 0.08056 -0.22826 C 0.08403 -0.24422 0.08837 -0.26018 0.09323 -0.27544 C 0.09514 -0.29348 0.0974 -0.31175 0.10087 -0.32933 C 0.10174 -0.34367 0.10295 -0.35592 0.10469 -0.3698 C 0.10434 -0.38553 0.10452 -0.40148 0.10348 -0.41721 C 0.10278 -0.42715 0.09688 -0.43525 0.09323 -0.44404 C 0.08941 -0.45329 0.08473 -0.46046 0.07934 -0.46763 C 0.07431 -0.47433 0.07223 -0.48405 0.06789 -0.49121 C 0.06563 -0.49492 0.06268 -0.49769 0.06042 -0.50139 C 0.05278 -0.51411 0.04896 -0.52984 0.03629 -0.53516 C 0.02066 -0.55111 0.00087 -0.5525 -0.01805 -0.55528 C -0.04357 -0.56291 -0.07048 -0.5643 -0.09652 -0.56545 C -0.11632 -0.56961 -0.13628 -0.56753 -0.15607 -0.56383 C -0.16041 -0.56198 -0.16441 -0.55898 -0.16875 -0.55713 C -0.17309 -0.55273 -0.17691 -0.54764 -0.18142 -0.54348 C -0.18507 -0.53585 -0.1868 -0.54001 -0.18906 -0.53169 C -0.19027 -0.50671 -0.18628 -0.50763 -0.19913 -0.49977 " pathEditMode="relative" rAng="0" ptsTypes="fffffffffffffffffffA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5" y="-2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71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7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н.jpg"/>
          <p:cNvPicPr>
            <a:picLocks noChangeAspect="1"/>
          </p:cNvPicPr>
          <p:nvPr/>
        </p:nvPicPr>
        <p:blipFill>
          <a:blip r:embed="rId2" cstate="print"/>
          <a:srcRect l="35615" t="2311"/>
          <a:stretch>
            <a:fillRect/>
          </a:stretch>
        </p:blipFill>
        <p:spPr>
          <a:xfrm>
            <a:off x="0" y="0"/>
            <a:ext cx="9144000" cy="72454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220486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683568" y="227062"/>
            <a:ext cx="835292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Дверь была отворена; она посмотрела в дверь, видит: в домике никого нет, и вошла.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33330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333300"/>
              </a:solidFill>
              <a:effectLst/>
              <a:latin typeface="Comic Sans MS" pitchFamily="66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33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 домике этом жили</a:t>
            </a:r>
            <a:r>
              <a:rPr kumimoji="0" lang="en-US" sz="2800" b="1" i="0" u="none" strike="noStrike" cap="none" normalizeH="0" dirty="0" smtClean="0">
                <a:ln>
                  <a:noFill/>
                </a:ln>
                <a:solidFill>
                  <a:srgbClr val="333300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………..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  <p:pic>
        <p:nvPicPr>
          <p:cNvPr id="4" name="Picture 2" descr="http://printonic.ru/uploads/images/2016/02/22/img_56cae43fdd94a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2EDEA"/>
              </a:clrFrom>
              <a:clrTo>
                <a:srgbClr val="F2EDE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149080"/>
            <a:ext cx="2304573" cy="2708920"/>
          </a:xfrm>
          <a:prstGeom prst="rect">
            <a:avLst/>
          </a:prstGeom>
          <a:noFill/>
        </p:spPr>
      </p:pic>
      <p:pic>
        <p:nvPicPr>
          <p:cNvPr id="6148" name="Picture 4" descr="https://kaspyinfo.ru/wp-content/uploads/2019/04/824269047b5fa133154075d182413399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7544" y="3645024"/>
            <a:ext cx="2183616" cy="2924944"/>
          </a:xfrm>
          <a:prstGeom prst="rect">
            <a:avLst/>
          </a:prstGeom>
          <a:noFill/>
        </p:spPr>
      </p:pic>
      <p:pic>
        <p:nvPicPr>
          <p:cNvPr id="6150" name="Picture 6" descr="http://printonic.ru/uploads/images/2016/02/22/img_56cabab458af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3429000"/>
            <a:ext cx="3024335" cy="2249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1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4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1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5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26 -0.12511 C 0.00226 -0.15032 0.01076 -0.17345 0.01424 -0.19935 C 0.01458 -0.2352 0.00903 -0.31082 0.02309 -0.35453 C 0.02465 -0.36655 0.02726 -0.37858 0.03055 -0.38991 C 0.03368 -0.40078 0.03351 -0.41003 0.03819 -0.42021 C 0.03976 -0.43154 0.04236 -0.44079 0.04844 -0.44889 C 0.05312 -0.47479 0.05729 -0.50578 0.04583 -0.52821 C 0.04358 -0.54047 0.0375 -0.54602 0.02934 -0.5518 C 0.01719 -0.56059 0.00469 -0.56776 -0.00868 -0.57192 C -0.01528 -0.57655 -0.01875 -0.57724 -0.02639 -0.57863 C -0.03611 -0.58533 -0.04722 -0.58927 -0.05799 -0.59227 C -0.13472 -0.59042 -0.1132 -0.59597 -0.14792 -0.58718 C -0.15365 -0.58163 -0.15573 -0.57516 -0.16059 -0.56868 C -0.16302 -0.55874 -0.1599 -0.56799 -0.16563 -0.56013 C -0.16667 -0.55874 -0.16684 -0.55643 -0.16806 -0.55504 C -0.17448 -0.54741 -0.1842 -0.54347 -0.19219 -0.54001 C -0.19809 -0.53469 -0.20434 -0.53099 -0.2099 -0.52474 C -0.21337 -0.52081 -0.21302 -0.5185 -0.21754 -0.51803 C -0.22517 -0.51711 -0.23264 -0.51688 -0.24028 -0.51642 C -0.24184 -0.51017 -0.24028 -0.51225 -0.2441 -0.50948 " pathEditMode="relative" rAng="0" ptsTypes="fffffffffffffffffff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1" y="-23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488</TotalTime>
  <Words>217</Words>
  <Application>Microsoft Office PowerPoint</Application>
  <PresentationFormat>Экран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ПУТЕШЕСТВИЕ В СКАЗКУ ИГРА-КВЕСТ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В СКАЗКУ</dc:title>
  <dc:creator>gorbacheva_ea</dc:creator>
  <cp:lastModifiedBy>gorbacheva_ea</cp:lastModifiedBy>
  <cp:revision>61</cp:revision>
  <dcterms:created xsi:type="dcterms:W3CDTF">2019-10-09T13:09:29Z</dcterms:created>
  <dcterms:modified xsi:type="dcterms:W3CDTF">2019-12-20T08:47:33Z</dcterms:modified>
</cp:coreProperties>
</file>