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87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716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655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37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12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368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584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18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900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78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001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tx2"/>
            </a:gs>
            <a:gs pos="100000">
              <a:schemeClr val="accent1">
                <a:shade val="100000"/>
                <a:satMod val="115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015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56793"/>
            <a:ext cx="7772400" cy="2664296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bg1"/>
                </a:solidFill>
              </a:rPr>
              <a:t>Террористические акты в 2017году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5098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17 августа 2017 года. Теракт в Барселоне, Испания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13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Раненные: 151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 Наезд на толпу на автомобиле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 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348880"/>
            <a:ext cx="6254477" cy="4107107"/>
          </a:xfrm>
        </p:spPr>
      </p:pic>
    </p:spTree>
    <p:extLst>
      <p:ext uri="{BB962C8B-B14F-4D97-AF65-F5344CB8AC3E}">
        <p14:creationId xmlns:p14="http://schemas.microsoft.com/office/powerpoint/2010/main" val="1787838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18 августа 2017 года. Массовая резня в Турку, Финляндия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2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Раненные: 8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нападение с ножом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204864"/>
            <a:ext cx="6274792" cy="4183195"/>
          </a:xfrm>
        </p:spPr>
      </p:pic>
    </p:spTree>
    <p:extLst>
      <p:ext uri="{BB962C8B-B14F-4D97-AF65-F5344CB8AC3E}">
        <p14:creationId xmlns:p14="http://schemas.microsoft.com/office/powerpoint/2010/main" val="36567310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19 августа 2017 года. Резня в Сургуте, Россия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0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Раненные: 7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нападение с ножом и топором, поджог торгового центра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564904"/>
            <a:ext cx="5760640" cy="3840426"/>
          </a:xfrm>
        </p:spPr>
      </p:pic>
    </p:spTree>
    <p:extLst>
      <p:ext uri="{BB962C8B-B14F-4D97-AF65-F5344CB8AC3E}">
        <p14:creationId xmlns:p14="http://schemas.microsoft.com/office/powerpoint/2010/main" val="1895921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0223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Террористическая организация ИГИЛ вербует в свои ряды детей, подростков и молодых людей через социальные сети   по всему миру, в том числе и в нашей стране</a:t>
            </a:r>
            <a:r>
              <a:rPr lang="ru-RU" sz="2400" dirty="0" smtClean="0">
                <a:solidFill>
                  <a:schemeClr val="bg1"/>
                </a:solidFill>
              </a:rPr>
              <a:t>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 ПРОЯВЛЯЙТЕ БДИТЕЛЬНОСТЬ!      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060848"/>
            <a:ext cx="6347036" cy="4231357"/>
          </a:xfrm>
        </p:spPr>
      </p:pic>
    </p:spTree>
    <p:extLst>
      <p:ext uri="{BB962C8B-B14F-4D97-AF65-F5344CB8AC3E}">
        <p14:creationId xmlns:p14="http://schemas.microsoft.com/office/powerpoint/2010/main" val="4692236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В последние годы террористические акты  по всему миру связаны с </a:t>
            </a:r>
            <a:r>
              <a:rPr lang="ru-RU" sz="2800" dirty="0" smtClean="0">
                <a:solidFill>
                  <a:schemeClr val="bg1"/>
                </a:solidFill>
              </a:rPr>
              <a:t>именем</a:t>
            </a:r>
            <a:r>
              <a:rPr lang="ru-RU" sz="3200" dirty="0" smtClean="0">
                <a:solidFill>
                  <a:schemeClr val="bg1"/>
                </a:solidFill>
              </a:rPr>
              <a:t> террористической организации ИГИЛ -  Исламское государство Ирака и Леванта (запрещена в России)</a:t>
            </a:r>
            <a:r>
              <a:rPr lang="ru-RU" sz="3200" dirty="0" smtClean="0"/>
              <a:t>В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348880"/>
            <a:ext cx="5616624" cy="3744416"/>
          </a:xfrm>
        </p:spPr>
      </p:pic>
    </p:spTree>
    <p:extLst>
      <p:ext uri="{BB962C8B-B14F-4D97-AF65-F5344CB8AC3E}">
        <p14:creationId xmlns:p14="http://schemas.microsoft.com/office/powerpoint/2010/main" val="303629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01 января 2017 года. Нападение на ночной клуб «</a:t>
            </a:r>
            <a:r>
              <a:rPr lang="en-US" sz="1800" dirty="0" smtClean="0">
                <a:solidFill>
                  <a:schemeClr val="bg1"/>
                </a:solidFill>
              </a:rPr>
              <a:t>Reina</a:t>
            </a:r>
            <a:r>
              <a:rPr lang="ru-RU" sz="1800" dirty="0" smtClean="0">
                <a:solidFill>
                  <a:schemeClr val="bg1"/>
                </a:solidFill>
              </a:rPr>
              <a:t>» в Стамбуле, Турция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39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Раненые: 70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Огнестрельное оружие (Автомат Калашникова)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060848"/>
            <a:ext cx="7500750" cy="4248472"/>
          </a:xfrm>
        </p:spPr>
      </p:pic>
    </p:spTree>
    <p:extLst>
      <p:ext uri="{BB962C8B-B14F-4D97-AF65-F5344CB8AC3E}">
        <p14:creationId xmlns:p14="http://schemas.microsoft.com/office/powerpoint/2010/main" val="1339101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dirty="0" smtClean="0">
                <a:solidFill>
                  <a:schemeClr val="bg1"/>
                </a:solidFill>
              </a:rPr>
              <a:t>22 марта 2017 года.  Теракт на Вестминстерском мосту в Лондоне, Великобритания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Погибшие: 5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Раненные: 50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Способ нападения:  Наезд на толпу на автомобиле, нападение с ножом</a:t>
            </a: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204864"/>
            <a:ext cx="7467326" cy="4205064"/>
          </a:xfrm>
        </p:spPr>
      </p:pic>
    </p:spTree>
    <p:extLst>
      <p:ext uri="{BB962C8B-B14F-4D97-AF65-F5344CB8AC3E}">
        <p14:creationId xmlns:p14="http://schemas.microsoft.com/office/powerpoint/2010/main" val="1777306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03 апреля 2017 года. Теракт в Петербургском метрополитене, Россия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16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Раненые: 87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Взрыв, террорист-смертник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420888"/>
            <a:ext cx="6069949" cy="4133056"/>
          </a:xfrm>
        </p:spPr>
      </p:pic>
    </p:spTree>
    <p:extLst>
      <p:ext uri="{BB962C8B-B14F-4D97-AF65-F5344CB8AC3E}">
        <p14:creationId xmlns:p14="http://schemas.microsoft.com/office/powerpoint/2010/main" val="30285455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07 апреля 2017 года. Теракт в Стокгольме, Швеция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5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Раненые: 14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Наезд на толпу на грузовике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5609597" cy="4207198"/>
          </a:xfrm>
        </p:spPr>
      </p:pic>
    </p:spTree>
    <p:extLst>
      <p:ext uri="{BB962C8B-B14F-4D97-AF65-F5344CB8AC3E}">
        <p14:creationId xmlns:p14="http://schemas.microsoft.com/office/powerpoint/2010/main" val="37214698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09 апреля 2017 года. Теракты в </a:t>
            </a:r>
            <a:r>
              <a:rPr lang="ru-RU" sz="1800" dirty="0" err="1" smtClean="0">
                <a:solidFill>
                  <a:schemeClr val="bg1"/>
                </a:solidFill>
              </a:rPr>
              <a:t>Танте</a:t>
            </a:r>
            <a:r>
              <a:rPr lang="ru-RU" sz="1800" dirty="0" smtClean="0">
                <a:solidFill>
                  <a:schemeClr val="bg1"/>
                </a:solidFill>
              </a:rPr>
              <a:t> и Александрии, Египет 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45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Раненые: 144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Взрыв, террористы-смертники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348880"/>
            <a:ext cx="5861213" cy="3960440"/>
          </a:xfrm>
        </p:spPr>
      </p:pic>
    </p:spTree>
    <p:extLst>
      <p:ext uri="{BB962C8B-B14F-4D97-AF65-F5344CB8AC3E}">
        <p14:creationId xmlns:p14="http://schemas.microsoft.com/office/powerpoint/2010/main" val="3873194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22 мая 2017 года. Взрыв на концерте </a:t>
            </a:r>
            <a:r>
              <a:rPr lang="ru-RU" sz="1800" dirty="0" err="1" smtClean="0">
                <a:solidFill>
                  <a:schemeClr val="bg1"/>
                </a:solidFill>
              </a:rPr>
              <a:t>Арианы</a:t>
            </a:r>
            <a:r>
              <a:rPr lang="ru-RU" sz="1800" dirty="0" smtClean="0">
                <a:solidFill>
                  <a:schemeClr val="bg1"/>
                </a:solidFill>
              </a:rPr>
              <a:t> Гранде в «Манчестер-Арене» в Манчестере, Великобритания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23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Раненые: 120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Взрыв, террорист-смертник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276872"/>
            <a:ext cx="6222221" cy="4133056"/>
          </a:xfrm>
        </p:spPr>
      </p:pic>
    </p:spTree>
    <p:extLst>
      <p:ext uri="{BB962C8B-B14F-4D97-AF65-F5344CB8AC3E}">
        <p14:creationId xmlns:p14="http://schemas.microsoft.com/office/powerpoint/2010/main" val="1728383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0226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chemeClr val="bg1"/>
                </a:solidFill>
              </a:rPr>
              <a:t>03 июня 2017 года. Теракт на Лондонском мосту в Лондоне, Великобритания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Погибшие: 8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Раненные: 48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Способ нападения:  Наезд на толпу на микроавтобусе, нападение с ножом</a:t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492896"/>
            <a:ext cx="6134018" cy="3979292"/>
          </a:xfrm>
        </p:spPr>
      </p:pic>
    </p:spTree>
    <p:extLst>
      <p:ext uri="{BB962C8B-B14F-4D97-AF65-F5344CB8AC3E}">
        <p14:creationId xmlns:p14="http://schemas.microsoft.com/office/powerpoint/2010/main" val="413066842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180</Words>
  <Application>Microsoft Office PowerPoint</Application>
  <PresentationFormat>Экран (4:3)</PresentationFormat>
  <Paragraphs>13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Террористические акты в 2017году</vt:lpstr>
      <vt:lpstr>В последние годы террористические акты  по всему миру связаны с именем террористической организации ИГИЛ -  Исламское государство Ирака и Леванта (запрещена в России)В</vt:lpstr>
      <vt:lpstr>01 января 2017 года. Нападение на ночной клуб «Reina» в Стамбуле, Турция Погибшие: 39 Раненые: 70 Способ нападения: Огнестрельное оружие (Автомат Калашникова)</vt:lpstr>
      <vt:lpstr>22 марта 2017 года.  Теракт на Вестминстерском мосту в Лондоне, Великобритания Погибшие: 5 Раненные: 50 Способ нападения:  Наезд на толпу на автомобиле, нападение с ножом </vt:lpstr>
      <vt:lpstr>03 апреля 2017 года. Теракт в Петербургском метрополитене, Россия Погибшие: 16 Раненые: 87 Способ нападения: Взрыв, террорист-смертник</vt:lpstr>
      <vt:lpstr>07 апреля 2017 года. Теракт в Стокгольме, Швеция Погибшие: 5 Раненые: 14 Способ нападения: Наезд на толпу на грузовике</vt:lpstr>
      <vt:lpstr>09 апреля 2017 года. Теракты в Танте и Александрии, Египет  Погибшие: 45 Раненые: 144 Способ нападения: Взрыв, террористы-смертники</vt:lpstr>
      <vt:lpstr>22 мая 2017 года. Взрыв на концерте Арианы Гранде в «Манчестер-Арене» в Манчестере, Великобритания Погибшие: 23 Раненые: 120 Способ нападения: Взрыв, террорист-смертник</vt:lpstr>
      <vt:lpstr>03 июня 2017 года. Теракт на Лондонском мосту в Лондоне, Великобритания Погибшие: 8 Раненные: 48 Способ нападения:  Наезд на толпу на микроавтобусе, нападение с ножом </vt:lpstr>
      <vt:lpstr>17 августа 2017 года. Теракт в Барселоне, Испания Погибшие: 13 Раненные: 151 Способ нападения:  Наезд на толпу на автомобиле   </vt:lpstr>
      <vt:lpstr>18 августа 2017 года. Массовая резня в Турку, Финляндия Погибшие: 2 Раненные: 8 Способ нападения: нападение с ножом </vt:lpstr>
      <vt:lpstr>19 августа 2017 года. Резня в Сургуте, Россия Погибшие: 0 Раненные: 7 Способ нападения: нападение с ножом и топором, поджог торгового центра</vt:lpstr>
      <vt:lpstr>Террористическая организация ИГИЛ вербует в свои ряды детей, подростков и молодых людей через социальные сети   по всему миру, в том числе и в нашей стране.   ПРОЯВЛЯЙТЕ БДИТЕЛЬНОСТЬ!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Террористические акты в 2017году</dc:title>
  <dc:creator>Алексей</dc:creator>
  <cp:lastModifiedBy>Алексей</cp:lastModifiedBy>
  <cp:revision>15</cp:revision>
  <dcterms:created xsi:type="dcterms:W3CDTF">2017-08-30T19:16:47Z</dcterms:created>
  <dcterms:modified xsi:type="dcterms:W3CDTF">2017-08-30T20:37:28Z</dcterms:modified>
</cp:coreProperties>
</file>