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85" d="100"/>
          <a:sy n="85" d="100"/>
        </p:scale>
        <p:origin x="-102" y="-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7D2BB5-7B6B-4F93-A906-C84814361982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945B5-2EED-4B3D-BAF2-5CB7E64BF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845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D2BB5-7B6B-4F93-A906-C84814361982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945B5-2EED-4B3D-BAF2-5CB7E64BF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121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Кубик Рубика – не просто развлечение</a:t>
            </a:r>
            <a:r>
              <a:rPr lang="ru-RU" sz="6600" b="1" smtClean="0">
                <a:ln w="3175" cmpd="sng"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ru-RU" sz="6600" dirty="0">
              <a:ln w="3175" cmpd="sng">
                <a:solidFill>
                  <a:schemeClr val="accent1">
                    <a:lumMod val="7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601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71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/>
            <a:r>
              <a:rPr lang="ru-RU" sz="48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Основные Способы сборки Кубика рубика 3*3*3</a:t>
            </a:r>
            <a:endParaRPr lang="ru-RU" sz="48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242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/>
            <a:r>
              <a:rPr lang="ru-RU" sz="48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классический способ</a:t>
            </a:r>
            <a:endParaRPr lang="ru-RU" sz="48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231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718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Анкетирование</a:t>
            </a:r>
            <a:endParaRPr lang="ru-RU" sz="40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77100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257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3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lnSpc>
                <a:spcPct val="150000"/>
              </a:lnSpc>
            </a:pPr>
            <a:r>
              <a:rPr lang="ru-RU" sz="48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Заключение.</a:t>
            </a:r>
            <a:endParaRPr lang="ru-RU" sz="48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83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256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970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введение</a:t>
            </a:r>
            <a:endParaRPr lang="ru-RU" sz="66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3606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Спасибо за внимание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0888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589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40385" algn="ctr">
              <a:lnSpc>
                <a:spcPct val="150000"/>
              </a:lnSpc>
            </a:pPr>
            <a:r>
              <a:rPr lang="ru-RU" sz="66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Цель работы: </a:t>
            </a:r>
            <a:endParaRPr lang="ru-RU" sz="66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719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949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540385" algn="ctr">
              <a:lnSpc>
                <a:spcPct val="150000"/>
              </a:lnSpc>
            </a:pPr>
            <a:r>
              <a:rPr lang="ru-RU" sz="6600" b="1" smtClean="0">
                <a:ln w="3175" cmpd="sng">
                  <a:solidFill>
                    <a:schemeClr val="bg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Ожидаемый результат </a:t>
            </a:r>
            <a:endParaRPr lang="ru-RU" sz="6600" b="1" dirty="0">
              <a:ln w="3175" cmpd="sng">
                <a:solidFill>
                  <a:schemeClr val="bg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666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8588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7395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557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27</Words>
  <Application>Microsoft Office PowerPoint</Application>
  <PresentationFormat>Произвольный</PresentationFormat>
  <Paragraphs>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Кубик Рубика – не просто развлечение.</vt:lpstr>
      <vt:lpstr>введение</vt:lpstr>
      <vt:lpstr>Презентация PowerPoint</vt:lpstr>
      <vt:lpstr>Цель работы: </vt:lpstr>
      <vt:lpstr>Презентация PowerPoint</vt:lpstr>
      <vt:lpstr>Ожидаемый результат 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Способы сборки Кубика рубика 3*3*3</vt:lpstr>
      <vt:lpstr>классический способ</vt:lpstr>
      <vt:lpstr>Презентация PowerPoint</vt:lpstr>
      <vt:lpstr>Анкетирование</vt:lpstr>
      <vt:lpstr>Презентация PowerPoint</vt:lpstr>
      <vt:lpstr>Презентация PowerPoint</vt:lpstr>
      <vt:lpstr>Заключение.</vt:lpstr>
      <vt:lpstr>Презентация PowerPoint</vt:lpstr>
      <vt:lpstr>Презентация PowerPoint</vt:lpstr>
      <vt:lpstr>Спасибо за внимание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Кубик Рубика – не просто развлечение.</dc:title>
  <dc:creator>Alex</dc:creator>
  <cp:lastModifiedBy>Alex</cp:lastModifiedBy>
  <cp:revision>1</cp:revision>
  <dcterms:created xsi:type="dcterms:W3CDTF">2019-12-20T12:47:20Z</dcterms:created>
  <dcterms:modified xsi:type="dcterms:W3CDTF">2019-12-20T12:53:09Z</dcterms:modified>
</cp:coreProperties>
</file>