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latin typeface="Times New Roman" pitchFamily="18" charset="0"/>
                <a:cs typeface="Times New Roman" pitchFamily="18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07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563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71122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4526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1436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30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3965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39511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58835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7510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72597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C869F-5080-49C0-A3FE-6E57E531827A}" type="datetimeFigureOut">
              <a:rPr lang="ru-RU" smtClean="0"/>
              <a:t>03.05.2018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56E595-0ADC-47D9-8228-1F07815F0B4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2867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Times New Roman" pitchFamily="18" charset="0"/>
          <a:ea typeface="+mj-ea"/>
          <a:cs typeface="Times New Roman" pitchFamily="18" charset="0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buFont typeface="Arial" pitchFamily="34" charset="0"/>
        <a:buNone/>
        <a:defRPr sz="3200" kern="1200">
          <a:solidFill>
            <a:schemeClr val="tx1"/>
          </a:solidFill>
          <a:latin typeface="Times New Roman" pitchFamily="18" charset="0"/>
          <a:ea typeface="+mn-ea"/>
          <a:cs typeface="Times New Roman" pitchFamily="18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59632" y="1268760"/>
            <a:ext cx="7772400" cy="1470025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Здравствуйте, ребята!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865348">
            <a:off x="2986916" y="3021631"/>
            <a:ext cx="3504603" cy="3504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18757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804248" y="2621672"/>
            <a:ext cx="1944216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428760" y="4277856"/>
            <a:ext cx="2448272" cy="2304256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006596" y="4897524"/>
            <a:ext cx="2592288" cy="100811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Равнобедренный треугольник 6"/>
          <p:cNvSpPr/>
          <p:nvPr/>
        </p:nvSpPr>
        <p:spPr>
          <a:xfrm>
            <a:off x="3324984" y="2621672"/>
            <a:ext cx="2304256" cy="1944216"/>
          </a:xfrm>
          <a:prstGeom prst="triangle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Шестиугольник 7"/>
          <p:cNvSpPr/>
          <p:nvPr/>
        </p:nvSpPr>
        <p:spPr>
          <a:xfrm>
            <a:off x="3229744" y="5085184"/>
            <a:ext cx="2016224" cy="1656184"/>
          </a:xfrm>
          <a:prstGeom prst="hexagon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омб 8"/>
          <p:cNvSpPr/>
          <p:nvPr/>
        </p:nvSpPr>
        <p:spPr>
          <a:xfrm>
            <a:off x="1419672" y="1988840"/>
            <a:ext cx="1800200" cy="2016224"/>
          </a:xfrm>
          <a:prstGeom prst="diamond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4962480" y="476672"/>
            <a:ext cx="2088232" cy="1872208"/>
          </a:xfrm>
          <a:prstGeom prst="trapezoid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араллелограмм 10"/>
          <p:cNvSpPr/>
          <p:nvPr/>
        </p:nvSpPr>
        <p:spPr>
          <a:xfrm>
            <a:off x="2877032" y="656692"/>
            <a:ext cx="2016224" cy="1512168"/>
          </a:xfrm>
          <a:prstGeom prst="parallelogram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85780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907704" y="836712"/>
            <a:ext cx="5760640" cy="5400600"/>
          </a:xfrm>
          <a:prstGeom prst="triangle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75686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14537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28640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84763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4448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5978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47664" y="1700808"/>
            <a:ext cx="8229600" cy="4525963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Спасибо за работу!</a:t>
            </a:r>
            <a:endParaRPr lang="ru-RU" sz="6000" dirty="0">
              <a:solidFill>
                <a:srgbClr val="FF00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779443">
            <a:off x="2754288" y="2763416"/>
            <a:ext cx="3984413" cy="3984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713190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8</Words>
  <Application>Microsoft Office PowerPoint</Application>
  <PresentationFormat>Экран (4:3)</PresentationFormat>
  <Paragraphs>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Здравствуйте, ребята!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Здравствуйте, ребята!</dc:title>
  <dc:creator>user</dc:creator>
  <cp:lastModifiedBy>user</cp:lastModifiedBy>
  <cp:revision>3</cp:revision>
  <dcterms:created xsi:type="dcterms:W3CDTF">2018-05-03T15:38:06Z</dcterms:created>
  <dcterms:modified xsi:type="dcterms:W3CDTF">2018-05-03T16:07:41Z</dcterms:modified>
</cp:coreProperties>
</file>