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57B17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3" autoAdjust="0"/>
    <p:restoredTop sz="94660"/>
  </p:normalViewPr>
  <p:slideViewPr>
    <p:cSldViewPr>
      <p:cViewPr varScale="1">
        <p:scale>
          <a:sx n="86" d="100"/>
          <a:sy n="86" d="100"/>
        </p:scale>
        <p:origin x="-11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BF93D9F-D3FB-4B9A-AC2E-D87F16B52309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6EC7E3-790B-4F4C-ADD7-FD4FE2F4EAB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6EC7E3-790B-4F4C-ADD7-FD4FE2F4EAB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7FF41-C3B4-497B-A8FE-EF732B8EBA48}" type="datetimeFigureOut">
              <a:rPr lang="ru-RU" smtClean="0"/>
              <a:pPr/>
              <a:t>20.12.2019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512B9-6E7B-425A-BC86-00D9C522F24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7.xml"/><Relationship Id="rId5" Type="http://schemas.openxmlformats.org/officeDocument/2006/relationships/slide" Target="slide14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17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1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332657"/>
            <a:ext cx="7848872" cy="553998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tx2"/>
                </a:solidFill>
              </a:rPr>
              <a:t>Викторина</a:t>
            </a:r>
            <a:r>
              <a:rPr lang="ru-RU" sz="3000" b="1" dirty="0" smtClean="0">
                <a:solidFill>
                  <a:srgbClr val="FF0000"/>
                </a:solidFill>
              </a:rPr>
              <a:t>«Унылая пора! Очей очарованье!»</a:t>
            </a:r>
            <a:endParaRPr lang="ru-RU" sz="30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ACER\Desktop\f7aa7c5f9d21e6bf7aca943d40da3dc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700808"/>
            <a:ext cx="6048672" cy="3935394"/>
          </a:xfrm>
          <a:prstGeom prst="rect">
            <a:avLst/>
          </a:prstGeom>
          <a:noFill/>
        </p:spPr>
      </p:pic>
      <p:sp>
        <p:nvSpPr>
          <p:cNvPr id="9" name="Управляющая кнопка: далее 8">
            <a:hlinkClick r:id="" action="ppaction://hlinkshowjump?jump=nextslide" highlightClick="1"/>
          </p:cNvPr>
          <p:cNvSpPr/>
          <p:nvPr/>
        </p:nvSpPr>
        <p:spPr>
          <a:xfrm>
            <a:off x="827584" y="5589240"/>
            <a:ext cx="683568" cy="504056"/>
          </a:xfrm>
          <a:prstGeom prst="actionButtonForwardNex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Новая папка (4)\img10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195736" y="1412776"/>
            <a:ext cx="5076056" cy="3807042"/>
          </a:xfrm>
          <a:prstGeom prst="rect">
            <a:avLst/>
          </a:prstGeom>
          <a:noFill/>
        </p:spPr>
      </p:pic>
      <p:sp>
        <p:nvSpPr>
          <p:cNvPr id="4" name="Выноска-облако 3">
            <a:hlinkClick r:id="rId2" action="ppaction://hlinksldjump"/>
          </p:cNvPr>
          <p:cNvSpPr/>
          <p:nvPr/>
        </p:nvSpPr>
        <p:spPr>
          <a:xfrm>
            <a:off x="6660232" y="4725144"/>
            <a:ext cx="504056" cy="360040"/>
          </a:xfrm>
          <a:prstGeom prst="cloudCallout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2286" y="548680"/>
            <a:ext cx="9071714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Какой самый продолжительный осенний месяц</a:t>
            </a: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47764" y="1988840"/>
            <a:ext cx="3492388" cy="584775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А) Сентябрь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447764" y="3212976"/>
            <a:ext cx="3492388" cy="584775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Б) Октябрь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411760" y="4509120"/>
            <a:ext cx="3528392" cy="584775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В) Ноябрь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6" name="Управляющая кнопка: назад 15">
            <a:hlinkClick r:id="" action="ppaction://hlinkshowjump?jump=nextslide" highlightClick="1"/>
          </p:cNvPr>
          <p:cNvSpPr/>
          <p:nvPr/>
        </p:nvSpPr>
        <p:spPr>
          <a:xfrm>
            <a:off x="1043608" y="5589240"/>
            <a:ext cx="720080" cy="394344"/>
          </a:xfrm>
          <a:prstGeom prst="actionButtonBackPrevious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mph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1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tx1"/>
                                      </p:to>
                                    </p:animClr>
                                    <p:set>
                                      <p:cBhvr>
                                        <p:cTn id="1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2BC57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548680"/>
            <a:ext cx="8134314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Куда осенью исчезают бабочки?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6" name="TextBox 5">
            <a:hlinkClick r:id="rId2" action="ppaction://hlinksldjump"/>
          </p:cNvPr>
          <p:cNvSpPr txBox="1"/>
          <p:nvPr/>
        </p:nvSpPr>
        <p:spPr>
          <a:xfrm>
            <a:off x="1115616" y="2132856"/>
            <a:ext cx="6748835" cy="553998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  <a:ln w="38100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ru-RU" sz="30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А) Прячутся в щели, под кору деревьев</a:t>
            </a:r>
            <a:endParaRPr lang="ru-RU" sz="30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TextBox 7">
            <a:hlinkClick r:id="rId4" action="ppaction://hlinksldjump"/>
          </p:cNvPr>
          <p:cNvSpPr txBox="1"/>
          <p:nvPr/>
        </p:nvSpPr>
        <p:spPr>
          <a:xfrm>
            <a:off x="1115616" y="3429000"/>
            <a:ext cx="6768752" cy="553998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Б) Улетают в теплые края</a:t>
            </a:r>
            <a:endParaRPr lang="ru-RU" sz="30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9" name="TextBox 8">
            <a:hlinkClick r:id="rId5" action="ppaction://hlinksldjump"/>
          </p:cNvPr>
          <p:cNvSpPr txBox="1"/>
          <p:nvPr/>
        </p:nvSpPr>
        <p:spPr>
          <a:xfrm>
            <a:off x="1115616" y="4725144"/>
            <a:ext cx="6768752" cy="553998"/>
          </a:xfrm>
          <a:prstGeom prst="rect">
            <a:avLst/>
          </a:prstGeom>
          <a:blipFill>
            <a:blip r:embed="rId3" cstate="screen"/>
            <a:tile tx="0" ty="0" sx="100000" sy="100000" flip="none" algn="tl"/>
          </a:blipFill>
          <a:ln w="38100"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ln w="1905"/>
                <a:solidFill>
                  <a:schemeClr val="tx2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В) Зарываются в землю</a:t>
            </a:r>
            <a:endParaRPr lang="ru-RU" sz="3000" b="1" dirty="0">
              <a:ln w="1905"/>
              <a:solidFill>
                <a:schemeClr val="tx2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CER\Desktop\осень-2\img1 (1)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23728" y="1988840"/>
            <a:ext cx="5040560" cy="3780420"/>
          </a:xfrm>
          <a:prstGeom prst="rect">
            <a:avLst/>
          </a:prstGeom>
          <a:noFill/>
        </p:spPr>
      </p:pic>
      <p:sp>
        <p:nvSpPr>
          <p:cNvPr id="5" name="Стрелка вверх 4">
            <a:hlinkClick r:id="rId3" action="ppaction://hlinksldjump"/>
          </p:cNvPr>
          <p:cNvSpPr/>
          <p:nvPr/>
        </p:nvSpPr>
        <p:spPr>
          <a:xfrm rot="16200000">
            <a:off x="2087724" y="4833156"/>
            <a:ext cx="936104" cy="1296144"/>
          </a:xfrm>
          <a:prstGeom prst="up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</a:rPr>
              <a:t>Вернись к тексту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Desktop\осень-2\0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63688" y="1628799"/>
            <a:ext cx="5400599" cy="4050449"/>
          </a:xfrm>
          <a:prstGeom prst="rect">
            <a:avLst/>
          </a:prstGeom>
          <a:noFill/>
        </p:spPr>
      </p:pic>
      <p:sp>
        <p:nvSpPr>
          <p:cNvPr id="3" name="Горизонтальный свиток 2">
            <a:hlinkClick r:id="rId3" action="ppaction://hlinksldjump"/>
          </p:cNvPr>
          <p:cNvSpPr/>
          <p:nvPr/>
        </p:nvSpPr>
        <p:spPr>
          <a:xfrm>
            <a:off x="2627784" y="4581128"/>
            <a:ext cx="3672408" cy="864096"/>
          </a:xfrm>
          <a:prstGeom prst="horizontalScroll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905">
                  <a:solidFill>
                    <a:schemeClr val="tx1"/>
                  </a:solidFill>
                </a:ln>
                <a:solidFill>
                  <a:srgbClr val="F57B17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Попробуйте еще раз</a:t>
            </a:r>
            <a:endParaRPr lang="ru-RU" sz="2400" b="1" dirty="0">
              <a:ln w="1905">
                <a:solidFill>
                  <a:schemeClr val="tx1"/>
                </a:solidFill>
              </a:ln>
              <a:solidFill>
                <a:srgbClr val="F57B17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Desktop\1920x1200-px-butterfly-couple-insect-wings-16528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060849"/>
            <a:ext cx="5530214" cy="345638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95736" y="260648"/>
            <a:ext cx="6049930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perspectiveRigh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Верно, молодец!!!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Управляющая кнопка: далее 6">
            <a:hlinkClick r:id="" action="ppaction://hlinkshowjump?jump=nextslide" highlightClick="1"/>
          </p:cNvPr>
          <p:cNvSpPr/>
          <p:nvPr/>
        </p:nvSpPr>
        <p:spPr>
          <a:xfrm>
            <a:off x="611560" y="6165304"/>
            <a:ext cx="936104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2780928"/>
            <a:ext cx="58862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л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71800" y="2924944"/>
            <a:ext cx="4844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</a:rPr>
              <a:t>т</a:t>
            </a:r>
            <a:endParaRPr lang="ru-RU" sz="6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99592" y="2924944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smtClean="0">
                <a:solidFill>
                  <a:schemeClr val="accent6">
                    <a:lumMod val="50000"/>
                  </a:schemeClr>
                </a:solidFill>
              </a:rPr>
              <a:t>о</a:t>
            </a:r>
            <a:endParaRPr lang="ru-RU" sz="6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31640" y="2276872"/>
            <a:ext cx="6126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FFC000"/>
                </a:solidFill>
              </a:rPr>
              <a:t>и</a:t>
            </a:r>
            <a:endParaRPr lang="ru-RU" sz="6000" b="1" dirty="0">
              <a:solidFill>
                <a:srgbClr val="FFC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132856"/>
            <a:ext cx="6480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 err="1" smtClean="0">
                <a:solidFill>
                  <a:schemeClr val="accent3">
                    <a:lumMod val="50000"/>
                  </a:schemeClr>
                </a:solidFill>
              </a:rPr>
              <a:t>п</a:t>
            </a:r>
            <a:endParaRPr lang="ru-RU" sz="60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35696" y="1844824"/>
            <a:ext cx="56457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C00000"/>
                </a:solidFill>
              </a:rPr>
              <a:t>а</a:t>
            </a:r>
            <a:endParaRPr lang="ru-RU" sz="6000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187624" y="3429000"/>
            <a:ext cx="63190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err="1" smtClean="0">
                <a:solidFill>
                  <a:schemeClr val="accent6">
                    <a:lumMod val="75000"/>
                  </a:schemeClr>
                </a:solidFill>
              </a:rPr>
              <a:t>д</a:t>
            </a:r>
            <a:endParaRPr lang="ru-RU" sz="60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0"/>
            <a:ext cx="13062683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Составьте слово, означающее </a:t>
            </a:r>
          </a:p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             красивое осеннее явление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3573016"/>
            <a:ext cx="50687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>
                <a:solidFill>
                  <a:srgbClr val="00B050"/>
                </a:solidFill>
              </a:rPr>
              <a:t>с</a:t>
            </a:r>
            <a:endParaRPr lang="ru-RU" sz="6000" b="1" dirty="0">
              <a:solidFill>
                <a:srgbClr val="00B050"/>
              </a:solidFill>
            </a:endParaRPr>
          </a:p>
        </p:txBody>
      </p:sp>
      <p:sp>
        <p:nvSpPr>
          <p:cNvPr id="17" name="Стрелка вправо 16">
            <a:hlinkClick r:id="rId2" action="ppaction://hlinksldjump"/>
          </p:cNvPr>
          <p:cNvSpPr/>
          <p:nvPr/>
        </p:nvSpPr>
        <p:spPr>
          <a:xfrm>
            <a:off x="5508104" y="5229200"/>
            <a:ext cx="971600" cy="404664"/>
          </a:xfrm>
          <a:prstGeom prst="right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 descr="810537-800x800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827584" y="1700808"/>
            <a:ext cx="4032448" cy="35346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2.13691E-6 L 0.05313 -0.09435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" y="-47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32 -0.01041 L 0.18368 -0.01041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639 0.12327 L 0.17361 -0.2097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" y="-167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11111E-6 3.80204E-6 L 0.14531 -0.11517 " pathEditMode="relative" rAng="0" ptsTypes="AA">
                                      <p:cBhvr>
                                        <p:cTn id="1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3" y="-58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3.80204E-6 L 0.39913 -0.11517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9" y="-58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4.93987E-6 L 0.47013 4.93987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5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9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0333E-6 L 0.40885 0.0421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4" y="2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7.86309E-7 L 0.53108 -0.1991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5" y="-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420888" y="116632"/>
            <a:ext cx="16047859" cy="120032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Как называются зайчата, которые </a:t>
            </a:r>
          </a:p>
          <a:p>
            <a:pPr algn="ctr"/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рождаются осенью ?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35696" y="2276872"/>
            <a:ext cx="3168352" cy="553998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</a:rPr>
              <a:t>А) </a:t>
            </a:r>
            <a:r>
              <a:rPr lang="ru-RU" sz="3000" b="1" dirty="0" err="1" smtClean="0">
                <a:solidFill>
                  <a:srgbClr val="002060"/>
                </a:solidFill>
              </a:rPr>
              <a:t>Настовички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35696" y="3429000"/>
            <a:ext cx="3168352" cy="553998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</a:rPr>
              <a:t>Б) </a:t>
            </a:r>
            <a:r>
              <a:rPr lang="ru-RU" sz="3000" b="1" dirty="0" err="1" smtClean="0">
                <a:solidFill>
                  <a:srgbClr val="002060"/>
                </a:solidFill>
              </a:rPr>
              <a:t>Травнички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6" name="TextBox 5">
            <a:hlinkClick r:id="" action="ppaction://noaction" highlightClick="1"/>
          </p:cNvPr>
          <p:cNvSpPr txBox="1"/>
          <p:nvPr/>
        </p:nvSpPr>
        <p:spPr>
          <a:xfrm>
            <a:off x="1835696" y="4653136"/>
            <a:ext cx="3215945" cy="553998"/>
          </a:xfrm>
          <a:prstGeom prst="rect">
            <a:avLst/>
          </a:prstGeom>
          <a:blipFill>
            <a:blip r:embed="rId2" cstate="screen"/>
            <a:tile tx="0" ty="0" sx="100000" sy="100000" flip="none" algn="tl"/>
          </a:blipFill>
          <a:ln w="3810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ru-RU" sz="3000" b="1" dirty="0" smtClean="0">
                <a:solidFill>
                  <a:srgbClr val="002060"/>
                </a:solidFill>
              </a:rPr>
              <a:t>В) </a:t>
            </a:r>
            <a:r>
              <a:rPr lang="ru-RU" sz="3000" b="1" dirty="0" err="1" smtClean="0">
                <a:solidFill>
                  <a:srgbClr val="002060"/>
                </a:solidFill>
              </a:rPr>
              <a:t>Листопаднички</a:t>
            </a:r>
            <a:endParaRPr lang="ru-RU" sz="3000" b="1" dirty="0">
              <a:solidFill>
                <a:srgbClr val="002060"/>
              </a:solidFill>
            </a:endParaRPr>
          </a:p>
        </p:txBody>
      </p:sp>
      <p:sp>
        <p:nvSpPr>
          <p:cNvPr id="8" name="Управляющая кнопка: далее 7">
            <a:hlinkClick r:id="" action="ppaction://hlinkshowjump?jump=nextslide" highlightClick="1"/>
          </p:cNvPr>
          <p:cNvSpPr/>
          <p:nvPr/>
        </p:nvSpPr>
        <p:spPr>
          <a:xfrm>
            <a:off x="1115616" y="5877272"/>
            <a:ext cx="648072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5BC14D"/>
                                      </p:to>
                                    </p:animClr>
                                    <p:animClr clrSpc="rgb">
                                      <p:cBhvr>
                                        <p:cTn id="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5BC14D"/>
                                      </p:to>
                                    </p:animClr>
                                    <p:set>
                                      <p:cBhvr>
                                        <p:cTn id="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10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12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5BC14D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21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23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4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29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0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9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32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100000" y="5000"/>
                                    </p:animScale>
                                    <p:animScale>
                                      <p:cBhvr>
                                        <p:cTn id="3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5000"/>
                                      <p:to x="120000" y="150000"/>
                                    </p:animScale>
                                    <p:animScale>
                                      <p:cBhvr>
                                        <p:cTn id="34" dur="600" fill="hold">
                                          <p:stCondLst>
                                            <p:cond delay="1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2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9512" y="404664"/>
            <a:ext cx="8784975" cy="648072"/>
          </a:xfrm>
          <a:prstGeom prst="rect">
            <a:avLst/>
          </a:prstGeom>
        </p:spPr>
        <p:txBody>
          <a:bodyPr wrap="square">
            <a:prstTxWarp prst="textStop">
              <a:avLst/>
            </a:prstTxWarp>
            <a:sp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a:rPr>
              <a:t>Спасибо за правильные ответы!</a:t>
            </a:r>
            <a:endParaRPr lang="ru-RU" sz="4800" b="1" dirty="0">
              <a:solidFill>
                <a:srgbClr val="FF0000"/>
              </a:solidFill>
              <a:effectLst>
                <a:outerShdw blurRad="50800" dist="38100" algn="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pic>
        <p:nvPicPr>
          <p:cNvPr id="5122" name="Picture 2" descr="C:\Users\ACER\Desktop\nastol.com.ua-2334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1268760"/>
            <a:ext cx="6408712" cy="4005445"/>
          </a:xfrm>
          <a:prstGeom prst="rect">
            <a:avLst/>
          </a:prstGeom>
          <a:noFill/>
        </p:spPr>
      </p:pic>
      <p:sp>
        <p:nvSpPr>
          <p:cNvPr id="8" name="Управляющая кнопка: в конец 7">
            <a:hlinkClick r:id="" action="ppaction://hlinkshowjump?jump=firstslide" highlightClick="1"/>
          </p:cNvPr>
          <p:cNvSpPr/>
          <p:nvPr/>
        </p:nvSpPr>
        <p:spPr>
          <a:xfrm>
            <a:off x="899592" y="5517232"/>
            <a:ext cx="864096" cy="432048"/>
          </a:xfrm>
          <a:prstGeom prst="actionButtonEnd">
            <a:avLst/>
          </a:prstGeom>
          <a:solidFill>
            <a:srgbClr val="F57B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8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 </a:t>
            </a:r>
            <a:r>
              <a:rPr lang="ru-RU" sz="3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Кому принадлежат слова нашей викторины</a:t>
            </a:r>
          </a:p>
          <a:p>
            <a:r>
              <a:rPr lang="ru-RU" sz="30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« Унылая пора, очей очарованье!»?</a:t>
            </a:r>
            <a:endParaRPr lang="ru-RU" sz="3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>
            <a:hlinkClick r:id="" action="ppaction://hlinkshowjump?jump=nextslide"/>
          </p:cNvPr>
          <p:cNvSpPr txBox="1"/>
          <p:nvPr/>
        </p:nvSpPr>
        <p:spPr>
          <a:xfrm>
            <a:off x="611560" y="1700809"/>
            <a:ext cx="684076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А) Афанасию Афанасьевичу Фету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5" name="TextBox 4">
            <a:hlinkClick r:id="rId2" action="ppaction://hlinksldjump"/>
          </p:cNvPr>
          <p:cNvSpPr txBox="1"/>
          <p:nvPr/>
        </p:nvSpPr>
        <p:spPr>
          <a:xfrm>
            <a:off x="611560" y="2636912"/>
            <a:ext cx="684076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Б) Александру Сергеевичу Пушкину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6" name="TextBox 5">
            <a:hlinkClick r:id="rId3" action="ppaction://hlinksldjump"/>
          </p:cNvPr>
          <p:cNvSpPr txBox="1"/>
          <p:nvPr/>
        </p:nvSpPr>
        <p:spPr>
          <a:xfrm>
            <a:off x="611560" y="3645024"/>
            <a:ext cx="6840760" cy="58477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В) Федору  Ивановичу Тютчеву</a:t>
            </a:r>
            <a:endParaRPr lang="ru-RU" sz="32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CER\Desktop\Новая папка (4)\img2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07704" y="1196752"/>
            <a:ext cx="5256584" cy="3942438"/>
          </a:xfrm>
          <a:prstGeom prst="rect">
            <a:avLst/>
          </a:prstGeom>
          <a:noFill/>
        </p:spPr>
      </p:pic>
      <p:sp>
        <p:nvSpPr>
          <p:cNvPr id="3" name="Пятно 1 2">
            <a:hlinkClick r:id="rId3" action="ppaction://hlinksldjump"/>
          </p:cNvPr>
          <p:cNvSpPr/>
          <p:nvPr/>
        </p:nvSpPr>
        <p:spPr>
          <a:xfrm>
            <a:off x="6804248" y="1844824"/>
            <a:ext cx="360040" cy="432048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Новая папка (4)\img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79712" y="1124744"/>
            <a:ext cx="5544616" cy="4158462"/>
          </a:xfrm>
          <a:prstGeom prst="rect">
            <a:avLst/>
          </a:prstGeom>
          <a:noFill/>
        </p:spPr>
      </p:pic>
      <p:sp>
        <p:nvSpPr>
          <p:cNvPr id="3" name="Управляющая кнопка: далее 2">
            <a:hlinkClick r:id="rId3" action="ppaction://hlinksldjump" highlightClick="1"/>
          </p:cNvPr>
          <p:cNvSpPr/>
          <p:nvPr/>
        </p:nvSpPr>
        <p:spPr>
          <a:xfrm>
            <a:off x="1043608" y="5517232"/>
            <a:ext cx="720080" cy="360040"/>
          </a:xfrm>
          <a:prstGeom prst="actionButtonForwardNex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CER\Desktop\Новая папка (4)\034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483769" y="1520789"/>
            <a:ext cx="4752526" cy="3564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764704"/>
            <a:ext cx="8368316" cy="646331"/>
          </a:xfrm>
          <a:prstGeom prst="rect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Названия славянских осенних месяцев: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" name="TextBox 2">
            <a:hlinkClick r:id="rId2" action="ppaction://hlinksldjump"/>
          </p:cNvPr>
          <p:cNvSpPr txBox="1"/>
          <p:nvPr/>
        </p:nvSpPr>
        <p:spPr>
          <a:xfrm>
            <a:off x="1403648" y="2204864"/>
            <a:ext cx="6696744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А) «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травень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», «студень», «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серпень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4" name="TextBox 3">
            <a:hlinkClick r:id="rId3" action="ppaction://hlinksldjump"/>
          </p:cNvPr>
          <p:cNvSpPr txBox="1"/>
          <p:nvPr/>
        </p:nvSpPr>
        <p:spPr>
          <a:xfrm>
            <a:off x="1403648" y="3429000"/>
            <a:ext cx="6696744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Б) «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сечень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», «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лютень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», «цветень»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5" name="TextBox 4">
            <a:hlinkClick r:id="rId4" action="ppaction://hlinksldjump"/>
          </p:cNvPr>
          <p:cNvSpPr txBox="1"/>
          <p:nvPr/>
        </p:nvSpPr>
        <p:spPr>
          <a:xfrm>
            <a:off x="1403648" y="4581128"/>
            <a:ext cx="6666761" cy="5847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В) «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хмурень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», «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грязник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», «</a:t>
            </a:r>
            <a:r>
              <a:rPr lang="ru-RU" sz="3200" b="1" dirty="0" err="1" smtClean="0">
                <a:solidFill>
                  <a:schemeClr val="accent2">
                    <a:lumMod val="50000"/>
                  </a:schemeClr>
                </a:solidFill>
              </a:rPr>
              <a:t>грудень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</a:rPr>
              <a:t>»</a:t>
            </a:r>
            <a:endParaRPr lang="ru-RU" sz="32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332656"/>
            <a:ext cx="2629246" cy="830997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Словарь:</a:t>
            </a:r>
            <a:endParaRPr lang="ru-RU" sz="4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323528" y="1982586"/>
            <a:ext cx="8568952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Сентябрь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имя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хмурень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получил благодаря своим погодным отличиям от других - небо начинает часто хмурится, идут дожди, осень идёт в природе.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Октябрь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-  своим названием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грязник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месяц обязан осенним дождям, причиняющим ненастье и грязь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Ноябрь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- в старину этот месяц назывался 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груденем</a:t>
            </a:r>
            <a:r>
              <a:rPr lang="ru-RU" sz="2400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"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груд замёрзшей земли со снегом, так как вообще на древнерусском языке зимняя замёрзшая дорога называлась грудным путём.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212529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далее 6">
            <a:hlinkClick r:id="rId2" action="ppaction://hlinksldjump" highlightClick="1"/>
          </p:cNvPr>
          <p:cNvSpPr/>
          <p:nvPr/>
        </p:nvSpPr>
        <p:spPr>
          <a:xfrm>
            <a:off x="8172400" y="6093296"/>
            <a:ext cx="576064" cy="36004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Новая папка (4)\01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411760" y="1196752"/>
            <a:ext cx="5076056" cy="3807042"/>
          </a:xfrm>
          <a:prstGeom prst="rect">
            <a:avLst/>
          </a:prstGeom>
          <a:noFill/>
        </p:spPr>
      </p:pic>
      <p:sp>
        <p:nvSpPr>
          <p:cNvPr id="4" name="Управляющая кнопка: назад 3">
            <a:hlinkClick r:id="rId3" action="ppaction://hlinksldjump" highlightClick="1"/>
          </p:cNvPr>
          <p:cNvSpPr/>
          <p:nvPr/>
        </p:nvSpPr>
        <p:spPr>
          <a:xfrm>
            <a:off x="1475656" y="4941168"/>
            <a:ext cx="648072" cy="36004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CER\Desktop\img2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556792"/>
            <a:ext cx="4896544" cy="3672408"/>
          </a:xfrm>
          <a:prstGeom prst="rect">
            <a:avLst/>
          </a:prstGeom>
          <a:noFill/>
        </p:spPr>
      </p:pic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 rot="5400000">
            <a:off x="6264188" y="4689140"/>
            <a:ext cx="648072" cy="288032"/>
          </a:xfrm>
          <a:prstGeom prst="actionButtonBackPreviou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1156</TotalTime>
  <Words>160</Words>
  <Application>Microsoft Office PowerPoint</Application>
  <PresentationFormat>Экран (4:3)</PresentationFormat>
  <Paragraphs>44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Функциональность ограничена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Демонстрационная версия</dc:creator>
  <cp:lastModifiedBy>Демонстрационная версия</cp:lastModifiedBy>
  <cp:revision>148</cp:revision>
  <dcterms:created xsi:type="dcterms:W3CDTF">2019-10-09T16:52:00Z</dcterms:created>
  <dcterms:modified xsi:type="dcterms:W3CDTF">2019-12-19T22:12:57Z</dcterms:modified>
</cp:coreProperties>
</file>