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680C5-A399-4028-80C8-9562B5FDD7D1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363F-A9E1-4A71-B25A-70E0A5B03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58382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680C5-A399-4028-80C8-9562B5FDD7D1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363F-A9E1-4A71-B25A-70E0A5B03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648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680C5-A399-4028-80C8-9562B5FDD7D1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363F-A9E1-4A71-B25A-70E0A5B03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3299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680C5-A399-4028-80C8-9562B5FDD7D1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363F-A9E1-4A71-B25A-70E0A5B03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549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680C5-A399-4028-80C8-9562B5FDD7D1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363F-A9E1-4A71-B25A-70E0A5B03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9421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680C5-A399-4028-80C8-9562B5FDD7D1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363F-A9E1-4A71-B25A-70E0A5B03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558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680C5-A399-4028-80C8-9562B5FDD7D1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363F-A9E1-4A71-B25A-70E0A5B03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44172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680C5-A399-4028-80C8-9562B5FDD7D1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363F-A9E1-4A71-B25A-70E0A5B03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340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680C5-A399-4028-80C8-9562B5FDD7D1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363F-A9E1-4A71-B25A-70E0A5B03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427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680C5-A399-4028-80C8-9562B5FDD7D1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363F-A9E1-4A71-B25A-70E0A5B03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03202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B680C5-A399-4028-80C8-9562B5FDD7D1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A2363F-A9E1-4A71-B25A-70E0A5B03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09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B680C5-A399-4028-80C8-9562B5FDD7D1}" type="datetimeFigureOut">
              <a:rPr lang="ru-RU" smtClean="0"/>
              <a:t>27.10.2017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A2363F-A9E1-4A71-B25A-70E0A5B0359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5694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203726">
            <a:off x="566462" y="2252772"/>
            <a:ext cx="8458200" cy="1946647"/>
          </a:xfrm>
        </p:spPr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7030A0"/>
                </a:solidFill>
                <a:latin typeface="Monotype Corsiva" pitchFamily="66" charset="0"/>
              </a:rPr>
              <a:t>Здравствуйте!</a:t>
            </a:r>
            <a:endParaRPr lang="ru-RU" sz="8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148064" y="6309320"/>
            <a:ext cx="3888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Составила: Угримова К.В.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96198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Сегодня мы узнаем на уроке: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2343869"/>
            <a:ext cx="8229600" cy="4525963"/>
          </a:xfrm>
        </p:spPr>
        <p:txBody>
          <a:bodyPr>
            <a:norm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Что такое задача?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Ее составные части.</a:t>
            </a:r>
          </a:p>
          <a:p>
            <a:pPr marL="457200" indent="-457200">
              <a:buFont typeface="Arial" pitchFamily="34" charset="0"/>
              <a:buChar char="•"/>
            </a:pPr>
            <a:r>
              <a:rPr lang="ru-RU" sz="4000" dirty="0" smtClean="0">
                <a:solidFill>
                  <a:srgbClr val="7030A0"/>
                </a:solidFill>
                <a:latin typeface="Monotype Corsiva" pitchFamily="66" charset="0"/>
              </a:rPr>
              <a:t>Памятка по решению задачи.</a:t>
            </a:r>
            <a:endParaRPr lang="ru-RU" sz="4000" dirty="0">
              <a:solidFill>
                <a:srgbClr val="7030A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9090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0578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3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22948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4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47401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296326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26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Здравствуйте!</vt:lpstr>
      <vt:lpstr>Сегодня мы узнаем на уроке: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Здравствуйте!</dc:title>
  <dc:creator>user</dc:creator>
  <cp:lastModifiedBy>user</cp:lastModifiedBy>
  <cp:revision>4</cp:revision>
  <dcterms:created xsi:type="dcterms:W3CDTF">2017-10-27T13:21:02Z</dcterms:created>
  <dcterms:modified xsi:type="dcterms:W3CDTF">2017-10-27T13:47:54Z</dcterms:modified>
</cp:coreProperties>
</file>