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952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17.04.2019\d570425902560540ad4ba56983346186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5150" y="819150"/>
            <a:ext cx="8012113" cy="5219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Screenshot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000108"/>
            <a:ext cx="4832542" cy="54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1\Desktop\17.04.2019\Screenshot_1.png"/>
          <p:cNvPicPr>
            <a:picLocks noChangeAspect="1" noChangeArrowheads="1"/>
          </p:cNvPicPr>
          <p:nvPr/>
        </p:nvPicPr>
        <p:blipFill>
          <a:blip r:embed="rId2"/>
          <a:srcRect l="4058" r="2588" b="-90"/>
          <a:stretch>
            <a:fillRect/>
          </a:stretch>
        </p:blipFill>
        <p:spPr bwMode="auto">
          <a:xfrm>
            <a:off x="357158" y="785795"/>
            <a:ext cx="8215370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shot_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7801484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Screenshot_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3718051"/>
            <a:ext cx="4286280" cy="3139949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Past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Simple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Простое прошедшее время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Yesterday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вчера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Last week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на прошлой неделе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 days ago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три дня назад</a:t>
            </a:r>
            <a:endParaRPr lang="en-US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Screenshot_2.pn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285720" y="1071546"/>
            <a:ext cx="8331532" cy="468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1\Desktop\Screenshot_2.png"/>
          <p:cNvPicPr>
            <a:picLocks noChangeAspect="1" noChangeArrowheads="1"/>
          </p:cNvPicPr>
          <p:nvPr/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357158" y="1071546"/>
            <a:ext cx="8331532" cy="4680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000892" y="3714752"/>
            <a:ext cx="2208553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6.Tuesday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071670" y="3857628"/>
            <a:ext cx="2032929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4.Friday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2071679"/>
            <a:ext cx="2786082" cy="64294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2.Wednesday 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429124" y="3857628"/>
            <a:ext cx="2225289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5.Monday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935447" y="2071678"/>
            <a:ext cx="2071401" cy="646331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3.Sunday</a:t>
            </a:r>
            <a:r>
              <a:rPr lang="en-US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23</Words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Past Simple  Простое прошедшее время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15</cp:revision>
  <dcterms:created xsi:type="dcterms:W3CDTF">2019-04-16T15:51:32Z</dcterms:created>
  <dcterms:modified xsi:type="dcterms:W3CDTF">2019-04-16T16:40:46Z</dcterms:modified>
</cp:coreProperties>
</file>