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0" r:id="rId3"/>
    <p:sldId id="256" r:id="rId4"/>
    <p:sldId id="257" r:id="rId5"/>
    <p:sldId id="258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52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963C5-922B-4AF0-8E35-D3106367689D}" type="datetimeFigureOut">
              <a:rPr lang="ru-RU" smtClean="0"/>
              <a:t>08.10.2019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D2E566-591A-4D54-8B9C-5D4AC3229A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963C5-922B-4AF0-8E35-D3106367689D}" type="datetimeFigureOut">
              <a:rPr lang="ru-RU" smtClean="0"/>
              <a:t>08.10.2019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D2E566-591A-4D54-8B9C-5D4AC3229A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963C5-922B-4AF0-8E35-D3106367689D}" type="datetimeFigureOut">
              <a:rPr lang="ru-RU" smtClean="0"/>
              <a:t>08.10.2019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D2E566-591A-4D54-8B9C-5D4AC3229A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963C5-922B-4AF0-8E35-D3106367689D}" type="datetimeFigureOut">
              <a:rPr lang="ru-RU" smtClean="0"/>
              <a:t>08.10.2019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D2E566-591A-4D54-8B9C-5D4AC3229A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963C5-922B-4AF0-8E35-D3106367689D}" type="datetimeFigureOut">
              <a:rPr lang="ru-RU" smtClean="0"/>
              <a:t>08.10.2019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D2E566-591A-4D54-8B9C-5D4AC3229A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963C5-922B-4AF0-8E35-D3106367689D}" type="datetimeFigureOut">
              <a:rPr lang="ru-RU" smtClean="0"/>
              <a:t>08.10.2019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D2E566-591A-4D54-8B9C-5D4AC3229A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963C5-922B-4AF0-8E35-D3106367689D}" type="datetimeFigureOut">
              <a:rPr lang="ru-RU" smtClean="0"/>
              <a:t>08.10.2019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D2E566-591A-4D54-8B9C-5D4AC3229A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963C5-922B-4AF0-8E35-D3106367689D}" type="datetimeFigureOut">
              <a:rPr lang="ru-RU" smtClean="0"/>
              <a:t>08.10.2019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D2E566-591A-4D54-8B9C-5D4AC3229A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963C5-922B-4AF0-8E35-D3106367689D}" type="datetimeFigureOut">
              <a:rPr lang="ru-RU" smtClean="0"/>
              <a:t>08.10.2019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D2E566-591A-4D54-8B9C-5D4AC3229A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963C5-922B-4AF0-8E35-D3106367689D}" type="datetimeFigureOut">
              <a:rPr lang="ru-RU" smtClean="0"/>
              <a:t>08.10.2019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D2E566-591A-4D54-8B9C-5D4AC3229A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963C5-922B-4AF0-8E35-D3106367689D}" type="datetimeFigureOut">
              <a:rPr lang="ru-RU" smtClean="0"/>
              <a:t>08.10.2019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D2E566-591A-4D54-8B9C-5D4AC3229A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C963C5-922B-4AF0-8E35-D3106367689D}" type="datetimeFigureOut">
              <a:rPr lang="ru-RU" smtClean="0"/>
              <a:t>08.10.2019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D2E566-591A-4D54-8B9C-5D4AC3229A7A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ru-RU" dirty="0" smtClean="0"/>
              <a:t>Балерина</a:t>
            </a:r>
            <a:endParaRPr lang="ru-RU" dirty="0"/>
          </a:p>
        </p:txBody>
      </p:sp>
      <p:pic>
        <p:nvPicPr>
          <p:cNvPr id="16388" name="Picture 4" descr="https://i.pinimg.com/736x/08/e2/20/08e220e02ab09e74dd89805806785168.jpg"/>
          <p:cNvPicPr>
            <a:picLocks noChangeAspect="1" noChangeArrowheads="1"/>
          </p:cNvPicPr>
          <p:nvPr/>
        </p:nvPicPr>
        <p:blipFill>
          <a:blip r:embed="rId2" cstate="print"/>
          <a:srcRect l="8043" t="12644" r="9920" b="2299"/>
          <a:stretch>
            <a:fillRect/>
          </a:stretch>
        </p:blipFill>
        <p:spPr bwMode="auto">
          <a:xfrm>
            <a:off x="395536" y="1124744"/>
            <a:ext cx="3672408" cy="53285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390" name="Picture 6" descr="https://i.pinimg.com/736x/33/fc/20/33fc2046fe5c02f91b03464413f4babd--floral-arrangements-the-sou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1960" y="1124744"/>
            <a:ext cx="3997802" cy="53285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2915816" y="4272677"/>
            <a:ext cx="2404826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</a:t>
            </a:r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уанты</a:t>
            </a:r>
          </a:p>
          <a:p>
            <a:pPr algn="ctr"/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</a:t>
            </a:r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ачка</a:t>
            </a:r>
          </a:p>
          <a:p>
            <a:pPr algn="ctr"/>
            <a:r>
              <a:rPr lang="ru-RU" sz="54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парео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s://stranamasterov.ru/img4/i2014/03/10/img_729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924944"/>
            <a:ext cx="4642671" cy="33123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412" name="Picture 4" descr="https://i.pinimg.com/736x/ec/bb/f6/ecbbf6fb81f3dafdb66b8fefbb25a5a2--dolphin-painting-pointalism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620688"/>
            <a:ext cx="3852280" cy="46805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dirty="0" smtClean="0"/>
              <a:t>Пуантилизм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16632"/>
            <a:ext cx="7772400" cy="67550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Балерина</a:t>
            </a:r>
            <a:endParaRPr lang="ru-RU" dirty="0"/>
          </a:p>
        </p:txBody>
      </p:sp>
      <p:pic>
        <p:nvPicPr>
          <p:cNvPr id="1026" name="Picture 2" descr="https://i.pinimg.com/750x/47/47/22/474722d6caf660eac04566b1f30df423.jpg"/>
          <p:cNvPicPr>
            <a:picLocks noChangeAspect="1" noChangeArrowheads="1"/>
          </p:cNvPicPr>
          <p:nvPr/>
        </p:nvPicPr>
        <p:blipFill>
          <a:blip r:embed="rId2" cstate="print"/>
          <a:srcRect l="9072" t="13608" r="7265" b="6257"/>
          <a:stretch>
            <a:fillRect/>
          </a:stretch>
        </p:blipFill>
        <p:spPr bwMode="auto">
          <a:xfrm>
            <a:off x="323528" y="980728"/>
            <a:ext cx="4172388" cy="53285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8" name="Picture 4" descr="https://i.pinimg.com/750x/d7/d3/c8/d7d3c8faef38de069b4e079981afb4d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980728"/>
            <a:ext cx="3996444" cy="53285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ru-RU" dirty="0" smtClean="0"/>
              <a:t>Балерина</a:t>
            </a:r>
            <a:endParaRPr lang="ru-RU" dirty="0"/>
          </a:p>
        </p:txBody>
      </p:sp>
      <p:pic>
        <p:nvPicPr>
          <p:cNvPr id="13314" name="Picture 2" descr="https://i.pinimg.com/750x/a3/f6/97/a3f697155c638769f159a9e977ac155c.jpg"/>
          <p:cNvPicPr>
            <a:picLocks noChangeAspect="1" noChangeArrowheads="1"/>
          </p:cNvPicPr>
          <p:nvPr/>
        </p:nvPicPr>
        <p:blipFill>
          <a:blip r:embed="rId2" cstate="print"/>
          <a:srcRect l="9859" r="19718" b="7042"/>
          <a:stretch>
            <a:fillRect/>
          </a:stretch>
        </p:blipFill>
        <p:spPr bwMode="auto">
          <a:xfrm>
            <a:off x="323527" y="1124744"/>
            <a:ext cx="3982261" cy="52565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316" name="Picture 4" descr="https://i.pinimg.com/750x/71/42/e9/7142e979573c6b4811042e9ed5a52073.jpg"/>
          <p:cNvPicPr>
            <a:picLocks noChangeAspect="1" noChangeArrowheads="1"/>
          </p:cNvPicPr>
          <p:nvPr/>
        </p:nvPicPr>
        <p:blipFill>
          <a:blip r:embed="rId3" cstate="print"/>
          <a:srcRect l="7469" t="12137" r="10375" b="7574"/>
          <a:stretch>
            <a:fillRect/>
          </a:stretch>
        </p:blipFill>
        <p:spPr bwMode="auto">
          <a:xfrm>
            <a:off x="4499992" y="1124744"/>
            <a:ext cx="4034122" cy="52565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ru-RU" dirty="0" smtClean="0"/>
              <a:t>Балерина</a:t>
            </a:r>
            <a:endParaRPr lang="ru-RU" dirty="0"/>
          </a:p>
        </p:txBody>
      </p:sp>
      <p:pic>
        <p:nvPicPr>
          <p:cNvPr id="15362" name="Picture 2" descr="https://i.pinimg.com/750x/1b/5a/9d/1b5a9dfd7d762ecc9a3f7e2683d326c3.jpg"/>
          <p:cNvPicPr>
            <a:picLocks noChangeAspect="1" noChangeArrowheads="1"/>
          </p:cNvPicPr>
          <p:nvPr/>
        </p:nvPicPr>
        <p:blipFill>
          <a:blip r:embed="rId2" cstate="print"/>
          <a:srcRect l="14145" t="5304" r="11593" b="23086"/>
          <a:stretch>
            <a:fillRect/>
          </a:stretch>
        </p:blipFill>
        <p:spPr bwMode="auto">
          <a:xfrm>
            <a:off x="611560" y="1268760"/>
            <a:ext cx="3864429" cy="49685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364" name="Picture 4" descr="Malen - #male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1268760"/>
            <a:ext cx="3804818" cy="51068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Балерина</a:t>
            </a:r>
            <a:endParaRPr lang="ru-RU" dirty="0"/>
          </a:p>
        </p:txBody>
      </p:sp>
      <p:pic>
        <p:nvPicPr>
          <p:cNvPr id="5" name="Picture 2" descr="https://i.pinimg.com/750x/47/47/22/474722d6caf660eac04566b1f30df423.jpg"/>
          <p:cNvPicPr>
            <a:picLocks noChangeAspect="1" noChangeArrowheads="1"/>
          </p:cNvPicPr>
          <p:nvPr/>
        </p:nvPicPr>
        <p:blipFill>
          <a:blip r:embed="rId2" cstate="print"/>
          <a:srcRect l="9072" t="13608" r="7265" b="6257"/>
          <a:stretch>
            <a:fillRect/>
          </a:stretch>
        </p:blipFill>
        <p:spPr bwMode="auto">
          <a:xfrm>
            <a:off x="2267744" y="764704"/>
            <a:ext cx="4680520" cy="59775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</TotalTime>
  <Words>9</Words>
  <Application>Microsoft Office PowerPoint</Application>
  <PresentationFormat>Экран (4:3)</PresentationFormat>
  <Paragraphs>9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Балерина</vt:lpstr>
      <vt:lpstr>Пуантилизм</vt:lpstr>
      <vt:lpstr>Балерина</vt:lpstr>
      <vt:lpstr>Балерина</vt:lpstr>
      <vt:lpstr>Балерина</vt:lpstr>
      <vt:lpstr>Балерина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Балерина</dc:title>
  <dc:creator>НАДЯ</dc:creator>
  <cp:lastModifiedBy>НАДЯ</cp:lastModifiedBy>
  <cp:revision>5</cp:revision>
  <dcterms:created xsi:type="dcterms:W3CDTF">2019-10-08T06:20:32Z</dcterms:created>
  <dcterms:modified xsi:type="dcterms:W3CDTF">2019-10-08T07:08:09Z</dcterms:modified>
</cp:coreProperties>
</file>