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4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32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10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35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747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030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73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12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8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19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17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937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075D5-2F2B-4653-BE82-6F21DFDA29B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F118E-2EEB-4C62-8A74-057FFA679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41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59200" y="1435100"/>
            <a:ext cx="7569200" cy="3253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9600" b="1" i="1" dirty="0" smtClean="0">
                <a:solidFill>
                  <a:srgbClr val="00B050"/>
                </a:solidFill>
                <a:effectLst/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9600" b="1" i="1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Чудесный</a:t>
            </a:r>
            <a:r>
              <a:rPr lang="ru-RU" sz="9600" b="1" i="1" dirty="0" smtClean="0">
                <a:solidFill>
                  <a:srgbClr val="00B050"/>
                </a:solidFill>
                <a:effectLst/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i="1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сунд</a:t>
            </a:r>
            <a:r>
              <a:rPr lang="ru-RU" sz="9600" b="1" i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учок</a:t>
            </a:r>
            <a:r>
              <a:rPr lang="ru-RU" sz="9600" b="1" i="1" dirty="0" smtClean="0">
                <a:solidFill>
                  <a:srgbClr val="00B050"/>
                </a:solidFill>
                <a:effectLst/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9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498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0" y="1876425"/>
            <a:ext cx="10515600" cy="39401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95700" y="481206"/>
            <a:ext cx="8204200" cy="6099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Познакомить детей с сундучком, в котором живут загадки.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  <a:latin typeface="&amp;quot"/>
                <a:ea typeface="Times New Roman" panose="02020603050405020304" pitchFamily="18" charset="0"/>
              </a:rPr>
              <a:t>Учить детей отгадывать русские народные загадки об овощах и фруктах;  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  <a:latin typeface="&amp;quot"/>
                <a:ea typeface="Times New Roman" panose="02020603050405020304" pitchFamily="18" charset="0"/>
              </a:rPr>
              <a:t>Познакомить сундуком, как предметом быта, его назначением.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  <a:latin typeface="&amp;quot"/>
                <a:ea typeface="Times New Roman" panose="02020603050405020304" pitchFamily="18" charset="0"/>
              </a:rPr>
              <a:t>Дать первоначальные знания о пользе овощей и фруктов для здоровья человека.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  <a:latin typeface="&amp;quot"/>
                <a:ea typeface="Times New Roman" panose="02020603050405020304" pitchFamily="18" charset="0"/>
              </a:rPr>
              <a:t>Развивать внимание, память, умение высказывать свои предположения.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  <a:latin typeface="&amp;quot"/>
                <a:ea typeface="Times New Roman" panose="02020603050405020304" pitchFamily="18" charset="0"/>
              </a:rPr>
              <a:t>Пополнять активный словарь детей. Упражнять в умении отвечать на вопросы педагога.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  <a:latin typeface="&amp;quot"/>
                <a:ea typeface="Times New Roman" panose="02020603050405020304" pitchFamily="18" charset="0"/>
              </a:rPr>
              <a:t>Вызывать интерес к культуре русского народа, через знакомство с предметами быта, элементами фольклора.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  <a:latin typeface="&amp;quot"/>
                <a:ea typeface="Times New Roman" panose="02020603050405020304" pitchFamily="18" charset="0"/>
              </a:rPr>
              <a:t>Воспитывать нравственные и эстетические качества подрастающего поколения.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&amp;quot"/>
                <a:ea typeface="Times New Roman" panose="02020603050405020304" pitchFamily="18" charset="0"/>
              </a:rPr>
              <a:t>Активизация словаря: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  <a:latin typeface="&amp;quot"/>
                <a:ea typeface="Times New Roman" panose="02020603050405020304" pitchFamily="18" charset="0"/>
              </a:rPr>
              <a:t> Сундук, загадки, репа, морковь, лук, яблоко, груша, компот.</a:t>
            </a:r>
            <a:endParaRPr lang="ru-RU" sz="20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26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43700" y="745539"/>
            <a:ext cx="4445000" cy="4678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Бабушка:</a:t>
            </a:r>
            <a:r>
              <a:rPr lang="ru-RU" sz="24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Здравствуйте гости дорогие! 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Очень рада вас видеть у себя в гостях. 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сегодня не одна вас встречаю. 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вы думаете, что это?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Бабушка</a:t>
            </a:r>
            <a:r>
              <a:rPr lang="ru-RU" sz="2400" b="1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Вот сундучок не простой, а с секретом. </a:t>
            </a:r>
            <a:endParaRPr lang="ru-RU" sz="2400" dirty="0" smtClean="0">
              <a:solidFill>
                <a:srgbClr val="008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волшебный сундучок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Вам, ребята, я - дружок.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Очень хочется мне знать,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вы любите играть.</a:t>
            </a:r>
            <a:endParaRPr lang="ru-RU" sz="2400" dirty="0">
              <a:solidFill>
                <a:srgbClr val="008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0" y="622300"/>
            <a:ext cx="5638800" cy="5482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68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8200" y="609600"/>
            <a:ext cx="4724400" cy="364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 в сундучке ни злата, ни серебра, нет в нём алых ленто­чек и разноцветных платочков, а живут здесь разные загадки. Как отгадаешь загадку, зазвенит колокольчик, чудесный сун­дучок откроется и оттуда появится отгадка. Вы умеете отга­дывать загадки? </a:t>
            </a:r>
            <a:endParaRPr lang="ru-RU" sz="2400" dirty="0">
              <a:solidFill>
                <a:srgbClr val="008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698500"/>
            <a:ext cx="5727700" cy="5562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819" y="3848100"/>
            <a:ext cx="2651754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85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8200" y="609600"/>
            <a:ext cx="8305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1.Красная девица сидит в темнице, </a:t>
            </a:r>
            <a:b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коса на улице. </a:t>
            </a:r>
            <a:r>
              <a:rPr lang="ru-RU" sz="2000" i="1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(Морковь) </a:t>
            </a:r>
            <a:endParaRPr lang="ru-RU" sz="2000" dirty="0" smtClean="0">
              <a:solidFill>
                <a:srgbClr val="008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Бабушка: - чем полезна морковь, 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здоровья человека? 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высказывают свои предположения.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Бабушка: Морковь полезна для здоровья ваших глаз.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2.Сидит дед — в сто шуб одет.</a:t>
            </a:r>
            <a:b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его раздевает, 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Тот слезы проливает. </a:t>
            </a:r>
            <a:r>
              <a:rPr lang="ru-RU" sz="2000" i="1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(Лук) </a:t>
            </a:r>
            <a:endParaRPr lang="ru-RU" sz="2000" dirty="0" smtClean="0">
              <a:solidFill>
                <a:srgbClr val="008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Бабушка: - Чем полезен лук для здоровья человека? 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высказывают свои предположения.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Бабушка: - Лук помогает нам уберечься от простуды,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он убивает вирусы.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Кругла, а не месяц,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Желта, а не масло, </a:t>
            </a:r>
          </a:p>
          <a:p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хвостом, а не мышь. </a:t>
            </a:r>
            <a:r>
              <a:rPr lang="ru-RU" sz="2000" i="1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(Репка)</a:t>
            </a:r>
            <a: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Бабушка: репа полезна витаминами  </a:t>
            </a:r>
          </a:p>
          <a:p>
            <a:pPr>
              <a:spcAft>
                <a:spcPts val="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0" y="647700"/>
            <a:ext cx="48006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126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23900" y="635000"/>
            <a:ext cx="10655300" cy="577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Бабушка: А теперь мы все разделим, чтобы наши повара смогли сварить суп и компот. Из чего, ребята, варят суп? </a:t>
            </a:r>
          </a:p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Дети: Из овощей.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Бабушка: Какие овощи у нас есть</a:t>
            </a:r>
            <a:r>
              <a:rPr lang="ru-RU" sz="14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14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  Собираем мы в лукошко</a:t>
            </a:r>
          </a:p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И морковку, и картошку,</a:t>
            </a:r>
          </a:p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Лук, свеклу и горох</a:t>
            </a:r>
          </a:p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Урожай у нас неплох.</a:t>
            </a:r>
          </a:p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Давайте сложим овощи в отдельную корзинку. </a:t>
            </a:r>
          </a:p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 в эту корзинку мы сложим фрукты для компота.</a:t>
            </a:r>
          </a:p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Как у нашей Зины</a:t>
            </a:r>
          </a:p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Фрукты в корзине:</a:t>
            </a:r>
          </a:p>
          <a:p>
            <a:pPr>
              <a:spcBef>
                <a:spcPts val="540"/>
              </a:spcBef>
              <a:spcAft>
                <a:spcPts val="1080"/>
              </a:spcAft>
            </a:pP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Яблоки и груши,</a:t>
            </a:r>
          </a:p>
          <a:p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Чтоб ребята кушали.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Бабушка: Вот какие молодцы! Все загадки отгадали, овощи и фрукты разобрали. Вот какие полезные загадки живут у меня в сундучке. Будет сегодня у вас сытый и вкусный обед! 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599" y="1117600"/>
            <a:ext cx="6489485" cy="459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670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1016000"/>
            <a:ext cx="8064500" cy="448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6017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145</Words>
  <Application>Microsoft Office PowerPoint</Application>
  <PresentationFormat>Широкоэкранный</PresentationFormat>
  <Paragraphs>49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&amp;quot</vt:lpstr>
      <vt:lpstr>Algerian</vt:lpstr>
      <vt:lpstr>Arial</vt:lpstr>
      <vt:lpstr>Calibri</vt:lpstr>
      <vt:lpstr>Calibri Light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подобедов</dc:creator>
  <cp:lastModifiedBy>сергей подобедов</cp:lastModifiedBy>
  <cp:revision>13</cp:revision>
  <dcterms:created xsi:type="dcterms:W3CDTF">2019-12-21T10:51:40Z</dcterms:created>
  <dcterms:modified xsi:type="dcterms:W3CDTF">2019-12-21T13:24:43Z</dcterms:modified>
</cp:coreProperties>
</file>