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4" r:id="rId5"/>
    <p:sldId id="259" r:id="rId6"/>
    <p:sldId id="273" r:id="rId7"/>
    <p:sldId id="260" r:id="rId8"/>
    <p:sldId id="261" r:id="rId9"/>
    <p:sldId id="265" r:id="rId10"/>
    <p:sldId id="266" r:id="rId11"/>
    <p:sldId id="267" r:id="rId12"/>
    <p:sldId id="269" r:id="rId13"/>
    <p:sldId id="272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5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Deutschland.pptx" TargetMode="External"/><Relationship Id="rId1" Type="http://schemas.openxmlformats.org/officeDocument/2006/relationships/slideLayout" Target="../slideLayouts/slideLayout6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j5BAwK6IY48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j5BAwK6IY48" TargetMode="Externa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0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Die Bundesrepublik Deutschland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17232"/>
            <a:ext cx="6400800" cy="17526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Подготовила преподаватель СПО АНОО ВО ВЭПИ Т.И. Золотых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Скачать Deutsche Bibel germany торрент бесплатно"/>
          <p:cNvPicPr>
            <a:picLocks noChangeAspect="1" noChangeArrowheads="1"/>
          </p:cNvPicPr>
          <p:nvPr/>
        </p:nvPicPr>
        <p:blipFill>
          <a:blip r:embed="rId2" cstate="print"/>
          <a:srcRect t="10167" r="3572" b="12857"/>
          <a:stretch>
            <a:fillRect/>
          </a:stretch>
        </p:blipFill>
        <p:spPr bwMode="auto">
          <a:xfrm>
            <a:off x="2915816" y="1556792"/>
            <a:ext cx="3888432" cy="38164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Berliner Dom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user\Desktop\df066ff41503e55197dc5f53519a005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72816"/>
            <a:ext cx="6804248" cy="453971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Brandenburger Tor</a:t>
            </a:r>
            <a:endParaRPr lang="ru-RU" sz="4400" dirty="0">
              <a:solidFill>
                <a:schemeClr val="tx2"/>
              </a:solidFill>
            </a:endParaRPr>
          </a:p>
        </p:txBody>
      </p:sp>
      <p:pic>
        <p:nvPicPr>
          <p:cNvPr id="3074" name="Picture 2" descr="C:\Users\user\Desktop\670097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12776"/>
            <a:ext cx="4335438" cy="433543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Unter den Linden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5123" name="Picture 3" descr="C:\Users\user\Desktop\berlin16-1024x59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988840"/>
            <a:ext cx="6172944" cy="3568733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Reichstag</a:t>
            </a:r>
            <a:endParaRPr lang="ru-RU" dirty="0">
              <a:solidFill>
                <a:schemeClr val="tx2"/>
              </a:solidFill>
            </a:endParaRPr>
          </a:p>
        </p:txBody>
      </p:sp>
      <p:pic>
        <p:nvPicPr>
          <p:cNvPr id="8194" name="Picture 2" descr="C:\Users\user\Desktop\5_3.jpg">
            <a:hlinkClick r:id="rId2" action="ppaction://hlinkpres?slideindex=1&amp;slidetitle=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2552" y="1700808"/>
            <a:ext cx="6040927" cy="4017217"/>
          </a:xfrm>
          <a:prstGeom prst="rect">
            <a:avLst/>
          </a:prstGeom>
          <a:noFill/>
        </p:spPr>
      </p:pic>
      <p:sp>
        <p:nvSpPr>
          <p:cNvPr id="4" name="Управляющая кнопка: домой 3">
            <a:hlinkClick r:id="rId4" action="ppaction://hlinksldjump" highlightClick="1"/>
          </p:cNvPr>
          <p:cNvSpPr/>
          <p:nvPr/>
        </p:nvSpPr>
        <p:spPr>
          <a:xfrm>
            <a:off x="899592" y="6021288"/>
            <a:ext cx="720080" cy="836712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276872"/>
            <a:ext cx="8394136" cy="1143000"/>
          </a:xfrm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Vielen Dank für </a:t>
            </a:r>
            <a:br>
              <a:rPr lang="ru-RU" sz="4400" b="1" dirty="0" smtClean="0"/>
            </a:br>
            <a:r>
              <a:rPr lang="ru-RU" sz="4400" b="1" dirty="0" smtClean="0"/>
              <a:t>die</a:t>
            </a:r>
            <a:r>
              <a:rPr lang="en-US" sz="4400" b="1" dirty="0" smtClean="0"/>
              <a:t> </a:t>
            </a:r>
            <a:r>
              <a:rPr lang="ru-RU" sz="4400" b="1" dirty="0" smtClean="0"/>
              <a:t>Aufmerksamkeit</a:t>
            </a:r>
            <a:endParaRPr lang="ru-RU" sz="4400" b="1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GEOGRAPHISCHE LAGE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6" descr="land03301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11760" y="908720"/>
            <a:ext cx="4454410" cy="5094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Die BRD besteht aus 16 Bundesländern </a:t>
            </a:r>
            <a:br>
              <a:rPr lang="de-DE" sz="44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pic>
        <p:nvPicPr>
          <p:cNvPr id="3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1628800"/>
            <a:ext cx="3240360" cy="438528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7896" y="332656"/>
            <a:ext cx="8106104" cy="113845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 smtClean="0">
                <a:latin typeface="Times New Roman" pitchFamily="18" charset="0"/>
                <a:cs typeface="Times New Roman" pitchFamily="18" charset="0"/>
              </a:rPr>
              <a:t>Jedes Bundesland hat sein Wappen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" name="Picture 2" descr="http://www.flagdesign.ru/packages/germany-lands-coas_1200.gif"/>
          <p:cNvPicPr>
            <a:picLocks noChangeAspect="1" noChangeArrowheads="1"/>
          </p:cNvPicPr>
          <p:nvPr/>
        </p:nvPicPr>
        <p:blipFill>
          <a:blip r:embed="rId2" cstate="print"/>
          <a:srcRect t="6075" r="-1266" b="3243"/>
          <a:stretch>
            <a:fillRect/>
          </a:stretch>
        </p:blipFill>
        <p:spPr bwMode="auto">
          <a:xfrm>
            <a:off x="2627784" y="1440160"/>
            <a:ext cx="5040560" cy="558924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Die Hauptstadt Deutschlands i</a:t>
            </a:r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t Berlin</a:t>
            </a:r>
            <a:endParaRPr lang="ru-RU" sz="4400" dirty="0"/>
          </a:p>
        </p:txBody>
      </p:sp>
      <p:pic>
        <p:nvPicPr>
          <p:cNvPr id="3" name="Picture 2" descr="C:\Users\User\Desktop\7-Berli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95526"/>
            <a:ext cx="6723535" cy="3715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1"/>
          <p:cNvSpPr txBox="1">
            <a:spLocks/>
          </p:cNvSpPr>
          <p:nvPr/>
        </p:nvSpPr>
        <p:spPr>
          <a:xfrm>
            <a:off x="1115616" y="5661248"/>
            <a:ext cx="7498080" cy="9989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3"/>
              </a:rPr>
              <a:t>https://www.youtube.com/watch?v=j5BAwK6IY48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331640" y="980728"/>
            <a:ext cx="7498080" cy="998984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  <a:hlinkClick r:id="rId2"/>
              </a:rPr>
              <a:t>https://www.youtube.com/watch?v=j5BAwK6IY48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548680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Die Staatsflagge Deutschlands ist 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schwarz -rot-</a:t>
            </a: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gold</a:t>
            </a:r>
            <a:endParaRPr lang="ru-RU" sz="4400" b="1" dirty="0"/>
          </a:p>
        </p:txBody>
      </p:sp>
      <p:pic>
        <p:nvPicPr>
          <p:cNvPr id="3" name="Объект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55776" y="2276872"/>
            <a:ext cx="5288112" cy="3528392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0" y="476672"/>
            <a:ext cx="7498080" cy="1143000"/>
          </a:xfrm>
        </p:spPr>
        <p:txBody>
          <a:bodyPr>
            <a:noAutofit/>
          </a:bodyPr>
          <a:lstStyle/>
          <a:p>
            <a:pPr algn="ctr"/>
            <a:r>
              <a:rPr lang="de-DE" sz="4400" b="1" dirty="0" smtClean="0">
                <a:latin typeface="Times New Roman" pitchFamily="18" charset="0"/>
                <a:cs typeface="Times New Roman" pitchFamily="18" charset="0"/>
              </a:rPr>
              <a:t>Auf dem Staatswappen Deutschlands ist ein Adler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b="1" dirty="0"/>
          </a:p>
        </p:txBody>
      </p:sp>
      <p:pic>
        <p:nvPicPr>
          <p:cNvPr id="3" name="Объект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5856" y="1700808"/>
            <a:ext cx="4067424" cy="4777190"/>
          </a:xfrm>
          <a:prstGeom prst="rect">
            <a:avLst/>
          </a:prstGeo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799 -0.52047 L -2.77778E-7 -5.49133E-6 " pathEditMode="relative" ptsTypes="AA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de-DE" sz="4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Alexanderplatz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The-Fernsehturm-Tower-At-Dus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340768"/>
            <a:ext cx="6516384" cy="434637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3281 -0.18336 C -0.41978 -0.13642 -0.40676 -0.08949 -0.38211 -0.05897 C -0.35746 -0.02845 -0.30746 0.01317 -0.28524 -7.51445E-6 C -0.26301 -0.01319 -0.27603 -0.15862 -0.2493 -0.13758 C -0.22256 -0.11654 -0.1618 0.10635 -0.12465 0.1267 C -0.08749 0.14705 -0.04652 0.00323 -0.02621 -0.01527 C -0.0059 -0.03376 -0.00763 0.01271 -0.00329 0.01525 C 0.00105 0.0178 0.00053 0.00878 6.38889E-6 -7.51445E-6 " pathEditMode="relative" ptsTypes="aaaaaaaA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132</TotalTime>
  <Words>61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Die Bundesrepublik Deutschland</vt:lpstr>
      <vt:lpstr>GEOGRAPHISCHE LAGE </vt:lpstr>
      <vt:lpstr>Die BRD besteht aus 16 Bundesländern  </vt:lpstr>
      <vt:lpstr>Jedes Bundesland hat sein Wappen </vt:lpstr>
      <vt:lpstr>Die Hauptstadt Deutschlands ist Berlin</vt:lpstr>
      <vt:lpstr>Слайд 6</vt:lpstr>
      <vt:lpstr>Die Staatsflagge Deutschlands ist  schwarz -rot- gold</vt:lpstr>
      <vt:lpstr>Auf dem Staatswappen Deutschlands ist ein Adler </vt:lpstr>
      <vt:lpstr>Alexanderplatz </vt:lpstr>
      <vt:lpstr>Berliner Dom</vt:lpstr>
      <vt:lpstr>Brandenburger Tor</vt:lpstr>
      <vt:lpstr>Unter den Linden</vt:lpstr>
      <vt:lpstr>Reichstag</vt:lpstr>
      <vt:lpstr>Vielen Dank für  die Aufmerksamkeit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Die Bundesrepublik Deutschland</dc:title>
  <dc:creator>user</dc:creator>
  <cp:lastModifiedBy>user</cp:lastModifiedBy>
  <cp:revision>39</cp:revision>
  <dcterms:created xsi:type="dcterms:W3CDTF">2019-12-19T17:08:47Z</dcterms:created>
  <dcterms:modified xsi:type="dcterms:W3CDTF">2019-12-21T16:58:11Z</dcterms:modified>
</cp:coreProperties>
</file>