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  <p:sldId id="29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9" r:id="rId12"/>
    <p:sldId id="280" r:id="rId13"/>
    <p:sldId id="267" r:id="rId14"/>
    <p:sldId id="269" r:id="rId15"/>
    <p:sldId id="281" r:id="rId16"/>
    <p:sldId id="284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4" r:id="rId25"/>
    <p:sldId id="295" r:id="rId26"/>
    <p:sldId id="301" r:id="rId27"/>
    <p:sldId id="29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38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851E-3822-47FE-B167-4300AB882051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6A71-B76C-4DE5-8660-82F706890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851E-3822-47FE-B167-4300AB882051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6A71-B76C-4DE5-8660-82F70689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851E-3822-47FE-B167-4300AB882051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6A71-B76C-4DE5-8660-82F70689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851E-3822-47FE-B167-4300AB882051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6A71-B76C-4DE5-8660-82F70689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851E-3822-47FE-B167-4300AB882051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D576A71-B76C-4DE5-8660-82F70689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851E-3822-47FE-B167-4300AB882051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6A71-B76C-4DE5-8660-82F70689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851E-3822-47FE-B167-4300AB882051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6A71-B76C-4DE5-8660-82F70689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851E-3822-47FE-B167-4300AB882051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6A71-B76C-4DE5-8660-82F70689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851E-3822-47FE-B167-4300AB882051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6A71-B76C-4DE5-8660-82F70689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851E-3822-47FE-B167-4300AB882051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6A71-B76C-4DE5-8660-82F70689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851E-3822-47FE-B167-4300AB882051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6A71-B76C-4DE5-8660-82F70689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F62851E-3822-47FE-B167-4300AB882051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576A71-B76C-4DE5-8660-82F70689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heel spokes="8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Fallen\Music\&#1052;&#1091;&#1079;&#1099;&#1082;&#1072;%201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7"/>
            <a:ext cx="8572560" cy="3000395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 удивительные красавицы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214446"/>
          </a:xfrm>
        </p:spPr>
        <p:txBody>
          <a:bodyPr>
            <a:normAutofit lnSpcReduction="10000"/>
          </a:bodyPr>
          <a:lstStyle/>
          <a:p>
            <a:r>
              <a:rPr lang="ru-RU" sz="8000" i="1" dirty="0" smtClean="0">
                <a:solidFill>
                  <a:srgbClr val="DA38C3"/>
                </a:solidFill>
                <a:latin typeface="Times New Roman" pitchFamily="18" charset="0"/>
                <a:cs typeface="Times New Roman" pitchFamily="18" charset="0"/>
              </a:rPr>
              <a:t>Бабочки</a:t>
            </a:r>
            <a:endParaRPr lang="ru-RU" sz="8000" i="1" dirty="0">
              <a:solidFill>
                <a:srgbClr val="DA38C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Fallen\Desktop\Бабочки\Иотылёк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618468">
            <a:off x="5673312" y="4141204"/>
            <a:ext cx="3052443" cy="2443428"/>
          </a:xfrm>
          <a:prstGeom prst="rect">
            <a:avLst/>
          </a:prstGeom>
          <a:noFill/>
        </p:spPr>
      </p:pic>
      <p:pic>
        <p:nvPicPr>
          <p:cNvPr id="4" name="Picture 2" descr="C:\Users\Fallen\Desktop\Бабочки\Имаго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234089">
            <a:off x="-124164" y="3081308"/>
            <a:ext cx="2813309" cy="3150554"/>
          </a:xfrm>
          <a:prstGeom prst="rect">
            <a:avLst/>
          </a:prstGeom>
          <a:noFill/>
        </p:spPr>
      </p:pic>
      <p:pic>
        <p:nvPicPr>
          <p:cNvPr id="6" name="Музыка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000892" y="535782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0000" numSld="30"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err="1" smtClean="0">
                <a:solidFill>
                  <a:srgbClr val="FF0000"/>
                </a:solidFill>
                <a:effectLst/>
                <a:latin typeface="+mn-lt"/>
              </a:rPr>
              <a:t>Каллима</a:t>
            </a:r>
            <a:endParaRPr lang="ru-RU" sz="44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Fallen\Desktop\Бабочки\Каллим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8215370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609600"/>
            <a:ext cx="7715304" cy="52228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effectLst/>
                <a:latin typeface="+mn-lt"/>
              </a:rPr>
              <a:t>Князь  или  Атлас</a:t>
            </a:r>
            <a:endParaRPr lang="ru-RU" sz="4400" dirty="0"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Fallen\Desktop\Бабочки\Князь или Атла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1142984"/>
            <a:ext cx="8158191" cy="53578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effectLst/>
                <a:latin typeface="+mn-lt"/>
              </a:rPr>
              <a:t>Голубая волна</a:t>
            </a:r>
            <a:endParaRPr lang="ru-RU" sz="4400" dirty="0"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Fallen\Desktop\Бабочки\Голубая вол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928795" y="-357215"/>
            <a:ext cx="5214974" cy="8215372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/>
                <a:latin typeface="+mn-lt"/>
              </a:rPr>
              <a:t>Монарх</a:t>
            </a:r>
            <a:endParaRPr lang="ru-RU" sz="44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Fallen\Desktop\Бабочки\Монарх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214422"/>
            <a:ext cx="5357850" cy="5143536"/>
          </a:xfrm>
          <a:prstGeom prst="rect">
            <a:avLst/>
          </a:prstGeom>
          <a:noFill/>
        </p:spPr>
      </p:pic>
      <p:pic>
        <p:nvPicPr>
          <p:cNvPr id="6146" name="Picture 2" descr="C:\Users\Fallen\Desktop\Бабочки анимация\пёстрая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22"/>
            <a:ext cx="3500429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357166"/>
            <a:ext cx="5486400" cy="77472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/>
                <a:latin typeface="+mn-lt"/>
              </a:rPr>
              <a:t>Махаон</a:t>
            </a:r>
            <a:endParaRPr lang="ru-RU" sz="44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Fallen\Desktop\Бабочки\Маха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42984"/>
            <a:ext cx="8001056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7000924" cy="703284"/>
          </a:xfrm>
        </p:spPr>
        <p:txBody>
          <a:bodyPr>
            <a:noAutofit/>
          </a:bodyPr>
          <a:lstStyle/>
          <a:p>
            <a:r>
              <a:rPr lang="ru-RU" sz="4400" dirty="0" err="1" smtClean="0">
                <a:solidFill>
                  <a:srgbClr val="C00000"/>
                </a:solidFill>
                <a:effectLst/>
                <a:latin typeface="+mn-lt"/>
              </a:rPr>
              <a:t>Мадагаскарская</a:t>
            </a:r>
            <a:r>
              <a:rPr lang="ru-RU" sz="4400" dirty="0" smtClean="0">
                <a:solidFill>
                  <a:srgbClr val="C00000"/>
                </a:solidFill>
                <a:effectLst/>
                <a:latin typeface="+mn-lt"/>
              </a:rPr>
              <a:t> Урания</a:t>
            </a:r>
            <a:endParaRPr lang="ru-RU" sz="4400" dirty="0"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Fallen\Desktop\Бабочки\Мадагаскарская Ур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1127124"/>
            <a:ext cx="8001056" cy="5302271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+mn-lt"/>
              </a:rPr>
              <a:t>Парусник  </a:t>
            </a:r>
            <a:r>
              <a:rPr lang="ru-RU" sz="4400" dirty="0" err="1" smtClean="0">
                <a:solidFill>
                  <a:srgbClr val="FF0000"/>
                </a:solidFill>
                <a:latin typeface="+mn-lt"/>
              </a:rPr>
              <a:t>Маака</a:t>
            </a: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Fallen\Desktop\Бабочки\Парусник Маака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8001056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+mn-lt"/>
              </a:rPr>
              <a:t>Перламутровка</a:t>
            </a: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Users\Fallen\Desktop\Бабочки\Перламутров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1142984"/>
            <a:ext cx="8143931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09600"/>
            <a:ext cx="8358246" cy="52228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+mn-lt"/>
              </a:rPr>
              <a:t>Птицекрыл королевы Александры</a:t>
            </a:r>
            <a:endParaRPr lang="ru-RU" sz="4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Fallen\Desktop\Бабочки\Птицекрыл королевы Александр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142984"/>
            <a:ext cx="8334405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err="1" smtClean="0">
                <a:solidFill>
                  <a:srgbClr val="C00000"/>
                </a:solidFill>
                <a:effectLst/>
                <a:latin typeface="+mn-lt"/>
              </a:rPr>
              <a:t>Сатурник</a:t>
            </a:r>
            <a:endParaRPr lang="ru-RU" sz="4400" dirty="0"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C:\Users\Fallen\Desktop\Бабочки\Сатур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3"/>
            <a:ext cx="8286808" cy="5313379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allen\Desktop\Бабочки анимация\летающие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+mn-lt"/>
              </a:rPr>
              <a:t>Селена</a:t>
            </a:r>
            <a:endParaRPr lang="ru-RU" sz="4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C:\Users\Fallen\Desktop\Бабочки\Селе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8358245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357166"/>
            <a:ext cx="5486400" cy="642942"/>
          </a:xfrm>
        </p:spPr>
        <p:txBody>
          <a:bodyPr>
            <a:noAutofit/>
          </a:bodyPr>
          <a:lstStyle/>
          <a:p>
            <a:r>
              <a:rPr lang="ru-RU" sz="4400" dirty="0" err="1" smtClean="0">
                <a:solidFill>
                  <a:srgbClr val="C00000"/>
                </a:solidFill>
                <a:latin typeface="+mn-lt"/>
              </a:rPr>
              <a:t>Сипроета</a:t>
            </a:r>
            <a:endParaRPr lang="ru-RU" sz="4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C:\Users\Fallen\Desktop\Бабочки\Сипроет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8143932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+mn-lt"/>
              </a:rPr>
              <a:t>Слава  Бутана</a:t>
            </a:r>
            <a:endParaRPr lang="ru-RU" sz="4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C:\Users\Fallen\Desktop\Бабочки\Слава Бута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1142984"/>
            <a:ext cx="8262967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>
                <a:solidFill>
                  <a:srgbClr val="FF0000"/>
                </a:solidFill>
                <a:effectLst/>
                <a:latin typeface="+mn-lt"/>
              </a:rPr>
              <a:t>Хвостатка</a:t>
            </a:r>
            <a:r>
              <a:rPr lang="ru-RU" sz="3600" dirty="0" smtClean="0">
                <a:solidFill>
                  <a:srgbClr val="FF0000"/>
                </a:solidFill>
                <a:effectLst/>
                <a:latin typeface="+mn-lt"/>
              </a:rPr>
              <a:t>  королевская</a:t>
            </a:r>
            <a:endParaRPr lang="ru-RU" sz="36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C:\Users\Fallen\Desktop\Бабочки\Хвостатка королевск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1"/>
            <a:ext cx="8001056" cy="507209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err="1" smtClean="0">
                <a:solidFill>
                  <a:srgbClr val="FF0000"/>
                </a:solidFill>
                <a:effectLst/>
              </a:rPr>
              <a:t>Шембелия</a:t>
            </a:r>
            <a:endParaRPr lang="ru-RU" sz="44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C:\Users\Fallen\Desktop\Бабочки\Шембел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339167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err="1" smtClean="0">
                <a:solidFill>
                  <a:srgbClr val="FF0000"/>
                </a:solidFill>
                <a:effectLst/>
              </a:rPr>
              <a:t>Эплоя</a:t>
            </a:r>
            <a:r>
              <a:rPr lang="ru-RU" sz="4000" dirty="0" smtClean="0">
                <a:solidFill>
                  <a:srgbClr val="FF0000"/>
                </a:solidFill>
                <a:effectLst/>
              </a:rPr>
              <a:t>  </a:t>
            </a:r>
            <a:r>
              <a:rPr lang="ru-RU" sz="4000" dirty="0" err="1" smtClean="0">
                <a:solidFill>
                  <a:srgbClr val="FF0000"/>
                </a:solidFill>
                <a:effectLst/>
              </a:rPr>
              <a:t>белоточечная</a:t>
            </a:r>
            <a:endParaRPr lang="ru-RU" sz="40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C:\Users\Fallen\Desktop\Бабочки\Эвплоя белоточечн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8143932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Fallen\Desktop\Бабочки анимация\одуванчик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428736"/>
            <a:ext cx="5143536" cy="4286280"/>
          </a:xfrm>
          <a:prstGeom prst="rect">
            <a:avLst/>
          </a:prstGeom>
          <a:noFill/>
        </p:spPr>
      </p:pic>
      <p:pic>
        <p:nvPicPr>
          <p:cNvPr id="12291" name="Picture 3" descr="C:\Users\Fallen\Desktop\Бабочки анимация\бирюзовая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4738" y="434974"/>
            <a:ext cx="1782750" cy="170814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2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488"/>
            <a:ext cx="8229600" cy="3143272"/>
          </a:xfrm>
        </p:spPr>
        <p:txBody>
          <a:bodyPr>
            <a:normAutofit/>
          </a:bodyPr>
          <a:lstStyle/>
          <a:p>
            <a:r>
              <a:rPr lang="ru-RU" sz="8000" i="1" dirty="0" smtClean="0">
                <a:solidFill>
                  <a:srgbClr val="FF0000"/>
                </a:solidFill>
                <a:latin typeface="+mn-lt"/>
              </a:rPr>
              <a:t>Берегите  всё  живое  на  Земле!</a:t>
            </a:r>
            <a:endParaRPr lang="ru-RU" sz="8000" i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28604"/>
            <a:ext cx="5486400" cy="70328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+mn-lt"/>
              </a:rPr>
              <a:t>Павлиний  глаз</a:t>
            </a:r>
            <a:endParaRPr lang="ru-RU" sz="4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Fallen\Desktop\Бабочки\Павлиний глаз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4500562" cy="5429288"/>
          </a:xfrm>
          <a:prstGeom prst="rect">
            <a:avLst/>
          </a:prstGeom>
          <a:noFill/>
        </p:spPr>
      </p:pic>
      <p:pic>
        <p:nvPicPr>
          <p:cNvPr id="5122" name="Picture 2" descr="C:\Users\Fallen\Desktop\Бабочки анимация\адмирал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071546"/>
            <a:ext cx="4714876" cy="578645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609600"/>
            <a:ext cx="6357982" cy="52228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/>
                <a:latin typeface="+mn-lt"/>
              </a:rPr>
              <a:t>Голубой  морфо</a:t>
            </a:r>
            <a:endParaRPr lang="ru-RU" sz="44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Fallen\Desktop\Бабочки\Голубой морф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3" y="1142985"/>
            <a:ext cx="6429419" cy="4714907"/>
          </a:xfrm>
          <a:prstGeom prst="rect">
            <a:avLst/>
          </a:prstGeom>
          <a:noFill/>
        </p:spPr>
      </p:pic>
      <p:pic>
        <p:nvPicPr>
          <p:cNvPr id="7170" name="Picture 2" descr="C:\Users\Fallen\Desktop\Бабочки анимация\бирюзовая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0"/>
            <a:ext cx="1714479" cy="221455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609600"/>
            <a:ext cx="6786610" cy="522288"/>
          </a:xfrm>
        </p:spPr>
        <p:txBody>
          <a:bodyPr>
            <a:noAutofit/>
          </a:bodyPr>
          <a:lstStyle/>
          <a:p>
            <a:r>
              <a:rPr lang="ru-RU" sz="4400" dirty="0" err="1" smtClean="0">
                <a:solidFill>
                  <a:srgbClr val="C00000"/>
                </a:solidFill>
                <a:effectLst/>
                <a:latin typeface="+mn-lt"/>
              </a:rPr>
              <a:t>Мадагаскарская</a:t>
            </a:r>
            <a:r>
              <a:rPr lang="ru-RU" sz="4400" dirty="0" smtClean="0">
                <a:solidFill>
                  <a:srgbClr val="C00000"/>
                </a:solidFill>
                <a:effectLst/>
                <a:latin typeface="+mn-lt"/>
              </a:rPr>
              <a:t>  комета</a:t>
            </a:r>
            <a:endParaRPr lang="ru-RU" sz="4400" dirty="0"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Fallen\Desktop\Бабочки\Мадагаскарская коме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142984"/>
            <a:ext cx="6715172" cy="5143536"/>
          </a:xfrm>
          <a:prstGeom prst="rect">
            <a:avLst/>
          </a:prstGeom>
          <a:noFill/>
        </p:spPr>
      </p:pic>
      <p:pic>
        <p:nvPicPr>
          <p:cNvPr id="8194" name="Picture 2" descr="C:\Users\Fallen\Desktop\Бабочки анимация\летающие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6838" y="3571876"/>
            <a:ext cx="1882756" cy="328612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/>
                <a:latin typeface="+mn-lt"/>
              </a:rPr>
              <a:t>Белянка</a:t>
            </a:r>
            <a:endParaRPr lang="ru-RU" sz="44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Fallen\Desktop\Бабочки\Белян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7715304" cy="5214974"/>
          </a:xfrm>
          <a:prstGeom prst="rect">
            <a:avLst/>
          </a:prstGeom>
          <a:noFill/>
        </p:spPr>
      </p:pic>
      <p:pic>
        <p:nvPicPr>
          <p:cNvPr id="9218" name="Picture 2" descr="C:\Users\Fallen\Desktop\Бабочки анимация\играем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0"/>
            <a:ext cx="2214578" cy="100010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609600"/>
            <a:ext cx="7072362" cy="522288"/>
          </a:xfrm>
        </p:spPr>
        <p:txBody>
          <a:bodyPr>
            <a:noAutofit/>
          </a:bodyPr>
          <a:lstStyle/>
          <a:p>
            <a:r>
              <a:rPr lang="ru-RU" sz="4400" dirty="0" err="1" smtClean="0">
                <a:solidFill>
                  <a:srgbClr val="C00000"/>
                </a:solidFill>
                <a:effectLst/>
                <a:latin typeface="+mn-lt"/>
              </a:rPr>
              <a:t>Геликонид</a:t>
            </a:r>
            <a:r>
              <a:rPr lang="ru-RU" sz="4400" dirty="0" smtClean="0">
                <a:solidFill>
                  <a:srgbClr val="C00000"/>
                </a:solidFill>
                <a:effectLst/>
                <a:latin typeface="+mn-lt"/>
              </a:rPr>
              <a:t>  </a:t>
            </a:r>
            <a:r>
              <a:rPr lang="ru-RU" sz="4400" dirty="0" err="1" smtClean="0">
                <a:solidFill>
                  <a:srgbClr val="C00000"/>
                </a:solidFill>
                <a:effectLst/>
                <a:latin typeface="+mn-lt"/>
              </a:rPr>
              <a:t>булавоус</a:t>
            </a:r>
            <a:endParaRPr lang="ru-RU" sz="4400" dirty="0"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Fallen\Desktop\Бабочки\Геликонид булавоу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42984"/>
            <a:ext cx="8072494" cy="5286411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/>
                <a:latin typeface="+mn-lt"/>
              </a:rPr>
              <a:t>Адмирал</a:t>
            </a:r>
            <a:endParaRPr lang="ru-RU" sz="44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Fallen\Desktop\Бабочки\Адмира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93788"/>
            <a:ext cx="7858180" cy="526417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609600"/>
            <a:ext cx="6715172" cy="52228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+mn-lt"/>
              </a:rPr>
              <a:t>Грета  Ото</a:t>
            </a: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Fallen\Desktop\Бабочки\Грета От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1214422"/>
            <a:ext cx="8262967" cy="5286411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325</TotalTime>
  <Words>48</Words>
  <Application>Microsoft Office PowerPoint</Application>
  <PresentationFormat>Экран (4:3)</PresentationFormat>
  <Paragraphs>26</Paragraphs>
  <Slides>27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Эти удивительные красавицы</vt:lpstr>
      <vt:lpstr>Слайд 2</vt:lpstr>
      <vt:lpstr>Павлиний  глаз</vt:lpstr>
      <vt:lpstr>Голубой  морфо</vt:lpstr>
      <vt:lpstr>Мадагаскарская  комета</vt:lpstr>
      <vt:lpstr>Белянка</vt:lpstr>
      <vt:lpstr>Геликонид  булавоус</vt:lpstr>
      <vt:lpstr>Адмирал</vt:lpstr>
      <vt:lpstr>Грета  Ото</vt:lpstr>
      <vt:lpstr>Каллима</vt:lpstr>
      <vt:lpstr>Князь  или  Атлас</vt:lpstr>
      <vt:lpstr>Голубая волна</vt:lpstr>
      <vt:lpstr>Монарх</vt:lpstr>
      <vt:lpstr>Махаон</vt:lpstr>
      <vt:lpstr>Мадагаскарская Урания</vt:lpstr>
      <vt:lpstr>Парусник  Маака</vt:lpstr>
      <vt:lpstr>Перламутровка</vt:lpstr>
      <vt:lpstr>Птицекрыл королевы Александры</vt:lpstr>
      <vt:lpstr>Сатурник</vt:lpstr>
      <vt:lpstr>Селена</vt:lpstr>
      <vt:lpstr>Сипроета</vt:lpstr>
      <vt:lpstr>Слава  Бутана</vt:lpstr>
      <vt:lpstr>Хвостатка  королевская</vt:lpstr>
      <vt:lpstr>Шембелия</vt:lpstr>
      <vt:lpstr>Эплоя  белоточечная</vt:lpstr>
      <vt:lpstr>Слайд 26</vt:lpstr>
      <vt:lpstr>Берегите  всё  живое  на  Земле!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Эти удивительные красавицы</dc:title>
  <dc:creator>Валентина Хлынова</dc:creator>
  <cp:lastModifiedBy>Lenovo</cp:lastModifiedBy>
  <cp:revision>41</cp:revision>
  <dcterms:created xsi:type="dcterms:W3CDTF">2017-11-06T16:08:52Z</dcterms:created>
  <dcterms:modified xsi:type="dcterms:W3CDTF">2019-12-21T10:56:06Z</dcterms:modified>
</cp:coreProperties>
</file>