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9" r:id="rId2"/>
    <p:sldId id="268" r:id="rId3"/>
    <p:sldId id="256" r:id="rId4"/>
    <p:sldId id="280" r:id="rId5"/>
    <p:sldId id="281" r:id="rId6"/>
    <p:sldId id="274" r:id="rId7"/>
    <p:sldId id="270" r:id="rId8"/>
    <p:sldId id="271" r:id="rId9"/>
    <p:sldId id="275" r:id="rId10"/>
    <p:sldId id="277" r:id="rId11"/>
    <p:sldId id="276" r:id="rId12"/>
    <p:sldId id="279" r:id="rId13"/>
    <p:sldId id="278" r:id="rId14"/>
    <p:sldId id="269" r:id="rId15"/>
    <p:sldId id="263" r:id="rId16"/>
    <p:sldId id="282" r:id="rId17"/>
    <p:sldId id="283" r:id="rId18"/>
    <p:sldId id="284" r:id="rId19"/>
    <p:sldId id="285" r:id="rId20"/>
    <p:sldId id="289" r:id="rId21"/>
    <p:sldId id="266" r:id="rId22"/>
    <p:sldId id="28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3DA9310-DAAC-4639-BE38-B9ECBD74733B}">
          <p14:sldIdLst>
            <p14:sldId id="259"/>
            <p14:sldId id="268"/>
            <p14:sldId id="256"/>
            <p14:sldId id="280"/>
            <p14:sldId id="281"/>
            <p14:sldId id="274"/>
            <p14:sldId id="270"/>
            <p14:sldId id="271"/>
            <p14:sldId id="275"/>
            <p14:sldId id="277"/>
            <p14:sldId id="276"/>
            <p14:sldId id="279"/>
            <p14:sldId id="278"/>
            <p14:sldId id="269"/>
            <p14:sldId id="263"/>
            <p14:sldId id="282"/>
          </p14:sldIdLst>
        </p14:section>
        <p14:section name="Раздел без заголовка" id="{126C2531-B6E0-45AA-8E8E-A4344824BC2C}">
          <p14:sldIdLst>
            <p14:sldId id="283"/>
            <p14:sldId id="284"/>
            <p14:sldId id="285"/>
            <p14:sldId id="289"/>
            <p14:sldId id="266"/>
            <p14:sldId id="28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2" autoAdjust="0"/>
    <p:restoredTop sz="94660"/>
  </p:normalViewPr>
  <p:slideViewPr>
    <p:cSldViewPr snapToGrid="0">
      <p:cViewPr varScale="1">
        <p:scale>
          <a:sx n="92" d="100"/>
          <a:sy n="92" d="100"/>
        </p:scale>
        <p:origin x="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447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53998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7178764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041367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257256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38180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385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12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770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942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548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065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265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21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314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212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12/21/2019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814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897" y="581891"/>
            <a:ext cx="8847104" cy="1527463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</a:rPr>
              <a:t>Государственное бюджетное образовательное учреждение Школа №  1080 дошкольное отделение - 1 </a:t>
            </a: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462" y="2486526"/>
            <a:ext cx="9097539" cy="5157537"/>
          </a:xfrm>
        </p:spPr>
        <p:txBody>
          <a:bodyPr>
            <a:normAutofit/>
          </a:bodyPr>
          <a:lstStyle/>
          <a:p>
            <a:pPr marL="0" lvl="6" indent="0" algn="ctr">
              <a:buNone/>
            </a:pPr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Проект «</a:t>
            </a:r>
            <a:r>
              <a:rPr lang="ru-RU" sz="4800" b="1" dirty="0">
                <a:solidFill>
                  <a:schemeClr val="accent4">
                    <a:lumMod val="75000"/>
                  </a:schemeClr>
                </a:solidFill>
              </a:rPr>
              <a:t>Моя Семь Я» </a:t>
            </a:r>
            <a:endParaRPr lang="ru-RU" sz="48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lvl="6" indent="0" algn="ctr">
              <a:buNone/>
            </a:pPr>
            <a:endParaRPr lang="ru-RU" sz="48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lvl="6" indent="0" algn="ctr">
              <a:buNone/>
            </a:pPr>
            <a:endParaRPr lang="ru-RU" sz="48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lvl="6" indent="0" algn="ctr"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Составила воспитатель: Каплина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Е.Д.</a:t>
            </a:r>
            <a:endParaRPr lang="ru-RU" sz="2400" b="1" dirty="0"/>
          </a:p>
          <a:p>
            <a:pPr marL="0" lvl="6" indent="0" algn="ctr">
              <a:buNone/>
            </a:pP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685853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Проблемные </a:t>
            </a:r>
            <a:r>
              <a:rPr lang="ru-RU" b="1" dirty="0"/>
              <a:t>вопросы: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3187" y="1796717"/>
            <a:ext cx="8596668" cy="458153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Что </a:t>
            </a:r>
            <a:r>
              <a:rPr lang="ru-RU" sz="3200" dirty="0"/>
              <a:t>я знаю о своей семье?</a:t>
            </a:r>
          </a:p>
          <a:p>
            <a:r>
              <a:rPr lang="ru-RU" sz="3200" dirty="0"/>
              <a:t>Кто есть в твоей семье?</a:t>
            </a:r>
          </a:p>
          <a:p>
            <a:r>
              <a:rPr lang="ru-RU" sz="3200" dirty="0"/>
              <a:t>Кто твой папа?</a:t>
            </a:r>
          </a:p>
          <a:p>
            <a:r>
              <a:rPr lang="ru-RU" sz="3200" dirty="0"/>
              <a:t>Кто твоя мама?</a:t>
            </a:r>
          </a:p>
          <a:p>
            <a:r>
              <a:rPr lang="ru-RU" sz="3200" dirty="0"/>
              <a:t>Чем ты помогаешь своей семье?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3413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Гипотеза: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6274" y="1331495"/>
            <a:ext cx="8407728" cy="470986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200" dirty="0"/>
              <a:t>Если семья занимается воспитанием ребёнка, то это влияет на развитие его способностей.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62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Ожидаемый результат: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1074" y="1524001"/>
            <a:ext cx="8102928" cy="451736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</a:t>
            </a:r>
            <a:r>
              <a:rPr lang="ru-RU" sz="2800" dirty="0"/>
              <a:t>Дети узнают больше о своей семье: о членах семьи, традициях, о жизни бабушек и дедушек.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Совместная деятельность будет способствовать укреплению </a:t>
            </a:r>
            <a:r>
              <a:rPr lang="ru-RU" sz="2800" dirty="0" err="1"/>
              <a:t>детско</a:t>
            </a:r>
            <a:r>
              <a:rPr lang="ru-RU" sz="2800" dirty="0"/>
              <a:t> – родительских отношений.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Повышение интереса родителей к совместной деятельности детей, педагогов и родителей.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8100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/>
              <a:t>Этапы реализации </a:t>
            </a:r>
            <a:r>
              <a:rPr lang="ru-RU" sz="4000" dirty="0" smtClean="0"/>
              <a:t>проекта через Образовательные области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261937"/>
            <a:ext cx="8596668" cy="377942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600" dirty="0"/>
              <a:t>Социализация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/>
              <a:t>Познание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/>
              <a:t>Коммуникация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/>
              <a:t>Чтение художественной литературы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600" dirty="0"/>
              <a:t> Художественное творчество 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8456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Социализация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9362" y="1397211"/>
            <a:ext cx="5195375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+mj-lt"/>
              </a:rPr>
              <a:t>Сюжетно-ролевые игры</a:t>
            </a:r>
            <a:r>
              <a:rPr lang="ru-RU" sz="2400" b="1" dirty="0" smtClean="0">
                <a:latin typeface="+mj-lt"/>
              </a:rPr>
              <a:t>:</a:t>
            </a:r>
          </a:p>
          <a:p>
            <a:r>
              <a:rPr lang="ru-RU" sz="2400" dirty="0" smtClean="0">
                <a:latin typeface="+mj-lt"/>
              </a:rPr>
              <a:t> </a:t>
            </a:r>
            <a:r>
              <a:rPr lang="ru-RU" sz="2400" dirty="0">
                <a:latin typeface="+mj-lt"/>
              </a:rPr>
              <a:t>«Семья</a:t>
            </a:r>
            <a:r>
              <a:rPr lang="ru-RU" sz="2400" dirty="0" smtClean="0">
                <a:latin typeface="+mj-lt"/>
              </a:rPr>
              <a:t>»</a:t>
            </a:r>
            <a:endParaRPr lang="ru-RU" sz="2400" dirty="0">
              <a:latin typeface="+mj-lt"/>
            </a:endParaRPr>
          </a:p>
          <a:p>
            <a:r>
              <a:rPr lang="ru-RU" sz="2400" dirty="0">
                <a:latin typeface="+mj-lt"/>
              </a:rPr>
              <a:t>«Магазин</a:t>
            </a:r>
            <a:r>
              <a:rPr lang="ru-RU" sz="2400" dirty="0" smtClean="0">
                <a:latin typeface="+mj-lt"/>
              </a:rPr>
              <a:t>»</a:t>
            </a:r>
          </a:p>
          <a:p>
            <a:r>
              <a:rPr lang="ru-RU" sz="2400" b="1" dirty="0" smtClean="0">
                <a:latin typeface="+mj-lt"/>
              </a:rPr>
              <a:t>Игровые </a:t>
            </a:r>
            <a:r>
              <a:rPr lang="ru-RU" sz="2400" b="1" dirty="0">
                <a:latin typeface="+mj-lt"/>
              </a:rPr>
              <a:t>ситуации</a:t>
            </a:r>
            <a:r>
              <a:rPr lang="ru-RU" sz="2400" b="1" dirty="0" smtClean="0">
                <a:latin typeface="+mj-lt"/>
              </a:rPr>
              <a:t>:</a:t>
            </a:r>
          </a:p>
          <a:p>
            <a:r>
              <a:rPr lang="ru-RU" sz="2400" b="1" dirty="0" smtClean="0">
                <a:latin typeface="+mj-lt"/>
              </a:rPr>
              <a:t> </a:t>
            </a:r>
            <a:r>
              <a:rPr lang="ru-RU" sz="2800" dirty="0">
                <a:latin typeface="+mj-lt"/>
              </a:rPr>
              <a:t>«</a:t>
            </a:r>
            <a:r>
              <a:rPr lang="ru-RU" sz="2400" dirty="0">
                <a:latin typeface="+mj-lt"/>
              </a:rPr>
              <a:t>Мама в парикмахерской», «День рождения», «Уложим куклу спать» </a:t>
            </a:r>
          </a:p>
        </p:txBody>
      </p:sp>
      <p:pic>
        <p:nvPicPr>
          <p:cNvPr id="2052" name="Picture 4" descr="http://player.myshared.ru/752142/data/images/img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334" y="4371974"/>
            <a:ext cx="2705100" cy="248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player.myshared.ru/752142/data/images/img2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5954" y="4258677"/>
            <a:ext cx="2695575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7" descr="C:\Users\Asus\Downloads\IMG-20191213-WA0007.jpg"/>
          <p:cNvPicPr>
            <a:picLocks noGrp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8945" y="1517073"/>
            <a:ext cx="2036619" cy="21405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777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332" y="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Дидактические игры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1052" y="1030480"/>
            <a:ext cx="802105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Чудесный мешочек», «Назови по имени», «Найди и назови», «Скажи ласково», «Домашний уголок», настольный театр «Маша и медведь» </a:t>
            </a:r>
          </a:p>
        </p:txBody>
      </p:sp>
      <p:pic>
        <p:nvPicPr>
          <p:cNvPr id="7" name="Объект 6" descr="C:\Users\Asus\AppData\Local\Microsoft\Windows\Temporary Internet Files\Content.Word\20191213_162506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473535" y="3126919"/>
            <a:ext cx="2867893" cy="2763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6707" y="3590004"/>
            <a:ext cx="3033713" cy="227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96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Здоровье, физическая культура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11705"/>
            <a:ext cx="6568852" cy="1636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Подвижные </a:t>
            </a:r>
            <a:r>
              <a:rPr lang="ru-RU" sz="2400" dirty="0"/>
              <a:t>игры: «Птички и птенчики», «Вышла курочка гулять», «Наседка и цыплята», </a:t>
            </a:r>
            <a:r>
              <a:rPr lang="ru-RU" sz="2400" dirty="0" smtClean="0"/>
              <a:t>«</a:t>
            </a:r>
            <a:r>
              <a:rPr lang="ru-RU" sz="2400" dirty="0"/>
              <a:t>Мама ищет козлят», пальчиковая гимнастика «Кто живет в моей </a:t>
            </a:r>
            <a:r>
              <a:rPr lang="ru-RU" sz="2400" dirty="0" smtClean="0"/>
              <a:t>квартире».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2592" y="3607811"/>
            <a:ext cx="2258136" cy="3010848"/>
          </a:xfrm>
          <a:prstGeom prst="rect">
            <a:avLst/>
          </a:prstGeom>
        </p:spPr>
      </p:pic>
      <p:pic>
        <p:nvPicPr>
          <p:cNvPr id="5" name="Рисунок 4" descr="C:\Users\Asus\AppData\Local\Microsoft\Windows\Temporary Internet Files\Content.Word\20190620_11054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85514" y="4018496"/>
            <a:ext cx="3153350" cy="2189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535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6608" y="-125538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Трудовая </a:t>
            </a:r>
            <a:r>
              <a:rPr lang="ru-RU" dirty="0"/>
              <a:t>д</a:t>
            </a:r>
            <a:r>
              <a:rPr lang="ru-RU" dirty="0" smtClean="0"/>
              <a:t>еятельность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0885" y="1074821"/>
            <a:ext cx="6490564" cy="2374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Игровая </a:t>
            </a:r>
            <a:r>
              <a:rPr lang="ru-RU" sz="2800" b="1" dirty="0"/>
              <a:t>ситуация:</a:t>
            </a:r>
            <a:r>
              <a:rPr lang="ru-RU" sz="2400" dirty="0"/>
              <a:t> «Наведи порядок в шкафчике, чтобы порадовать маму», «Каждой вещи свое место»; </a:t>
            </a:r>
          </a:p>
        </p:txBody>
      </p:sp>
      <p:pic>
        <p:nvPicPr>
          <p:cNvPr id="6146" name="Picture 2" descr="http://player.myshared.ru/752142/data/images/img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0555" y="2200859"/>
            <a:ext cx="3365442" cy="2889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Asus\AppData\Local\Microsoft\Windows\Temporary Internet Files\Content.Word\20191213_103559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02051" y="2909251"/>
            <a:ext cx="3115683" cy="2471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Asus\AppData\Local\Microsoft\Windows\Temporary Internet Files\Content.Word\20191018_114154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625953" y="3169403"/>
            <a:ext cx="3313111" cy="27724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45234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376" y="0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Познание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5453" y="4244647"/>
            <a:ext cx="8740769" cy="28191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Строительные </a:t>
            </a:r>
            <a:r>
              <a:rPr lang="ru-RU" sz="2400" dirty="0"/>
              <a:t>игры: «Мы строим теплый дом</a:t>
            </a:r>
            <a:r>
              <a:rPr lang="ru-RU" sz="2400" dirty="0" smtClean="0"/>
              <a:t>»,</a:t>
            </a:r>
          </a:p>
          <a:p>
            <a:pPr marL="0" indent="0">
              <a:buNone/>
            </a:pPr>
            <a:r>
              <a:rPr lang="ru-RU" sz="2400" dirty="0" smtClean="0"/>
              <a:t> </a:t>
            </a:r>
            <a:r>
              <a:rPr lang="ru-RU" sz="2400" dirty="0"/>
              <a:t>дидактические игры: «Назови предмет посуды</a:t>
            </a:r>
            <a:r>
              <a:rPr lang="ru-RU" sz="2400" dirty="0" smtClean="0"/>
              <a:t>»</a:t>
            </a:r>
          </a:p>
          <a:p>
            <a:pPr marL="0" indent="0">
              <a:buNone/>
            </a:pPr>
            <a:r>
              <a:rPr lang="ru-RU" sz="2400" dirty="0" smtClean="0"/>
              <a:t>Рассматривание </a:t>
            </a:r>
            <a:r>
              <a:rPr lang="ru-RU" sz="2400" dirty="0"/>
              <a:t>семейных </a:t>
            </a:r>
            <a:r>
              <a:rPr lang="ru-RU" sz="2400" dirty="0" smtClean="0"/>
              <a:t>фотоальбомов </a:t>
            </a:r>
            <a:r>
              <a:rPr lang="ru-RU" sz="2400" dirty="0"/>
              <a:t>«</a:t>
            </a:r>
            <a:r>
              <a:rPr lang="ru-RU" sz="2400" dirty="0" smtClean="0"/>
              <a:t>Моя семья»</a:t>
            </a:r>
            <a:endParaRPr lang="ru-RU" sz="2400" dirty="0"/>
          </a:p>
        </p:txBody>
      </p:sp>
      <p:pic>
        <p:nvPicPr>
          <p:cNvPr id="7172" name="Picture 4" descr="http://player.myshared.ru/752142/data/images/img3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9748" y="1293094"/>
            <a:ext cx="3091943" cy="301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Asus\Downloads\IMG-20191213-WA0001 (1)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5454" y="1293094"/>
            <a:ext cx="3204592" cy="23645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599885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758" y="497305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Чтение художественной литературы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758" y="1620253"/>
            <a:ext cx="5277853" cy="825517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800" dirty="0" err="1"/>
              <a:t>Потешки</a:t>
            </a:r>
            <a:r>
              <a:rPr lang="ru-RU" sz="2800" dirty="0"/>
              <a:t>: «Наша Маша маленькая…», «Кисонька – </a:t>
            </a:r>
            <a:r>
              <a:rPr lang="ru-RU" sz="2800" dirty="0" err="1"/>
              <a:t>мурысонька</a:t>
            </a:r>
            <a:r>
              <a:rPr lang="ru-RU" sz="2800" dirty="0"/>
              <a:t>», «Пошел котик под мосток…», поэзия </a:t>
            </a:r>
            <a:r>
              <a:rPr lang="ru-RU" sz="2800" dirty="0" err="1"/>
              <a:t>А.Барто</a:t>
            </a:r>
            <a:r>
              <a:rPr lang="ru-RU" sz="2800" dirty="0"/>
              <a:t> (из цикла «Игрушки»), </a:t>
            </a:r>
            <a:r>
              <a:rPr lang="ru-RU" sz="2800" dirty="0" err="1"/>
              <a:t>В.Берестов</a:t>
            </a:r>
            <a:r>
              <a:rPr lang="ru-RU" sz="2800" dirty="0"/>
              <a:t> «Котенок», </a:t>
            </a:r>
            <a:r>
              <a:rPr lang="ru-RU" sz="2800" dirty="0" err="1"/>
              <a:t>Н.Саксонская</a:t>
            </a:r>
            <a:r>
              <a:rPr lang="ru-RU" sz="2800" dirty="0"/>
              <a:t> «Где мой пальчик?» Сказки: «Сказка о глупом мышонке», «Гуси-лебеди» </a:t>
            </a:r>
          </a:p>
        </p:txBody>
      </p:sp>
      <p:pic>
        <p:nvPicPr>
          <p:cNvPr id="8194" name="Picture 2" descr="http://player.myshared.ru/752142/data/images/img3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1723" y="1443790"/>
            <a:ext cx="3588740" cy="6296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5278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Средняя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группа</a:t>
            </a:r>
            <a:br>
              <a:rPr lang="ru-RU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« Лучики»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052" y="2298772"/>
            <a:ext cx="2911077" cy="3881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2410691"/>
            <a:ext cx="48768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294725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8927"/>
            <a:ext cx="10349345" cy="966356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Совместная деятельность родителей и детей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497" y="2826327"/>
            <a:ext cx="1680795" cy="298551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1369" y="2576944"/>
            <a:ext cx="2080780" cy="27743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18985" y="3273136"/>
            <a:ext cx="3172691" cy="2379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9913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РЕЗУЛЬТАТ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63579"/>
            <a:ext cx="8596668" cy="46777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Дети </a:t>
            </a:r>
            <a:r>
              <a:rPr lang="ru-RU" sz="3200" dirty="0"/>
              <a:t>больше </a:t>
            </a:r>
            <a:r>
              <a:rPr lang="ru-RU" sz="3200" dirty="0" smtClean="0"/>
              <a:t>узнали </a:t>
            </a:r>
            <a:r>
              <a:rPr lang="ru-RU" sz="3200" dirty="0"/>
              <a:t>о своей семье: о членах семьи, традициях, о жизни бабушек и дедушек</a:t>
            </a:r>
            <a:r>
              <a:rPr lang="ru-RU" sz="3200" dirty="0" smtClean="0"/>
              <a:t>.</a:t>
            </a:r>
            <a:r>
              <a:rPr lang="ru-RU" sz="3200" dirty="0"/>
              <a:t> В своей речи стали чаще употреблять такие фразы, как уютный дом, родной дом, мои </a:t>
            </a:r>
            <a:r>
              <a:rPr lang="ru-RU" sz="3200" dirty="0" smtClean="0"/>
              <a:t>родственники. </a:t>
            </a:r>
            <a:r>
              <a:rPr lang="ru-RU" sz="3200" dirty="0"/>
              <a:t>Совместная деятельность будет способствовать укреплению детских – родительских отношений.</a:t>
            </a:r>
          </a:p>
          <a:p>
            <a:pPr lvl="0"/>
            <a:endParaRPr lang="ru-RU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0496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otveri.info/wp-content/uploads/2013/10/640.555_8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248415" cy="7231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04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-320841"/>
            <a:ext cx="7766936" cy="1844842"/>
          </a:xfrm>
        </p:spPr>
        <p:txBody>
          <a:bodyPr/>
          <a:lstStyle/>
          <a:p>
            <a:r>
              <a:rPr lang="ru-RU" sz="4800" u="sng" dirty="0" smtClean="0"/>
              <a:t>Состав проектной группы</a:t>
            </a:r>
            <a:endParaRPr lang="ru-RU" sz="4800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4821" y="1524001"/>
            <a:ext cx="8199182" cy="4684294"/>
          </a:xfrm>
        </p:spPr>
        <p:txBody>
          <a:bodyPr>
            <a:normAutofit fontScale="92500"/>
          </a:bodyPr>
          <a:lstStyle/>
          <a:p>
            <a:pPr algn="l"/>
            <a:endParaRPr lang="ru-RU" sz="28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l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Дети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, посещающие группу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№ 5 « Лучики»</a:t>
            </a:r>
          </a:p>
          <a:p>
            <a:pPr algn="l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Родители детей</a:t>
            </a:r>
          </a:p>
          <a:p>
            <a:pPr algn="l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Воспитатель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группы Каплина Е.Д.</a:t>
            </a:r>
          </a:p>
          <a:p>
            <a:pPr algn="l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Тип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проекта: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Информационно- творческий</a:t>
            </a:r>
          </a:p>
          <a:p>
            <a:pPr algn="l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Вид проекта: коллективный.</a:t>
            </a:r>
          </a:p>
          <a:p>
            <a:pPr algn="l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Сроки реализации:(01по 30 апреля 2018г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.) </a:t>
            </a:r>
          </a:p>
        </p:txBody>
      </p:sp>
    </p:spTree>
    <p:extLst>
      <p:ext uri="{BB962C8B-B14F-4D97-AF65-F5344CB8AC3E}">
        <p14:creationId xmlns:p14="http://schemas.microsoft.com/office/powerpoint/2010/main" val="2524825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Пояснительная записка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299411"/>
            <a:ext cx="8596668" cy="4741951"/>
          </a:xfrm>
        </p:spPr>
        <p:txBody>
          <a:bodyPr>
            <a:normAutofit/>
          </a:bodyPr>
          <a:lstStyle/>
          <a:p>
            <a:r>
              <a:rPr lang="ru-RU" sz="2800" dirty="0"/>
              <a:t>Что такое семья </a:t>
            </a:r>
            <a:r>
              <a:rPr lang="ru-RU" sz="2800" dirty="0" smtClean="0"/>
              <a:t>–. </a:t>
            </a:r>
            <a:r>
              <a:rPr lang="ru-RU" sz="2800" dirty="0"/>
              <a:t>Семья это – дом, семья – это мир, где царят любовь и преданность, это одни на всех привычки и традиции. А ещё это опора во всех бедах и несчастьях. Это крепость, за стенами которой, могут царить лишь покой и любовь. В прочной, надёжной семье нуждается каждый человек, независимо от возраста. С семьи начинается жизнь человека, здесь происходит формирование его как </a:t>
            </a:r>
            <a:r>
              <a:rPr lang="ru-RU" sz="2800" dirty="0" smtClean="0"/>
              <a:t>личности.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657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041" y="2223655"/>
            <a:ext cx="8199577" cy="3769582"/>
          </a:xfrm>
        </p:spPr>
        <p:txBody>
          <a:bodyPr>
            <a:noAutofit/>
          </a:bodyPr>
          <a:lstStyle/>
          <a:p>
            <a:r>
              <a:rPr lang="ru-RU" sz="3200" dirty="0"/>
              <a:t>Для ребёнка знакомство с окружающей действительностью начинается со знакомства со всем тем, чем живёт его семья. Дети должны знать, как зовут родителей, как важен их труд и занятия других членов семьи, называть ближайших родственников и принимать посильное участие в подготовке семейных праздников.</a:t>
            </a:r>
          </a:p>
          <a:p>
            <a:endParaRPr lang="ru-RU" sz="36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1003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Актуальность проблемы: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432" y="1556085"/>
            <a:ext cx="8728570" cy="4485278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При </a:t>
            </a:r>
            <a:r>
              <a:rPr lang="ru-RU" sz="2800" dirty="0"/>
              <a:t>беседе с детьми на тему «Что я знаю о своей семье» выяснилось, что дети очень мало знают о своей семье, о жизни бабушек и дедушек. Ознакомление детей с понятием «семья» невозможно без непосредственной поддержки самой семьи. Родители должны дать понять ребенку, что он часть семьи, что это очень важно. В семье все любят друг друга, заботятся друг о друге.</a:t>
            </a:r>
          </a:p>
          <a:p>
            <a:r>
              <a:rPr lang="ru-RU" sz="2800" dirty="0"/>
              <a:t>С этой целью мы решили организовать совместный проект «Моя семья».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481820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Цель 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24001"/>
            <a:ext cx="8596668" cy="451736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Формировать </a:t>
            </a:r>
            <a:r>
              <a:rPr lang="ru-RU" sz="3200" dirty="0"/>
              <a:t>представление детей о семье и своём месте в ней; побуждать называть членов семьи, род их занятий, воспитывать любовь и уважение к семье, заботу о родных и близких - к людям, которые живут вместе, любят друг друга и заботятся о родных и близких.</a:t>
            </a:r>
          </a:p>
        </p:txBody>
      </p:sp>
    </p:spTree>
    <p:extLst>
      <p:ext uri="{BB962C8B-B14F-4D97-AF65-F5344CB8AC3E}">
        <p14:creationId xmlns:p14="http://schemas.microsoft.com/office/powerpoint/2010/main" val="34798520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593558"/>
            <a:ext cx="8596668" cy="1320800"/>
          </a:xfrm>
        </p:spPr>
        <p:txBody>
          <a:bodyPr/>
          <a:lstStyle/>
          <a:p>
            <a:pPr algn="ctr"/>
            <a:r>
              <a:rPr lang="ru-RU" b="1" dirty="0"/>
              <a:t>Задачи проекта: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43789"/>
            <a:ext cx="8596668" cy="5414211"/>
          </a:xfrm>
        </p:spPr>
        <p:txBody>
          <a:bodyPr>
            <a:normAutofit fontScale="85000" lnSpcReduction="20000"/>
          </a:bodyPr>
          <a:lstStyle/>
          <a:p>
            <a:r>
              <a:rPr lang="ru-RU" sz="3300" dirty="0" smtClean="0"/>
              <a:t>Познакомить </a:t>
            </a:r>
            <a:r>
              <a:rPr lang="ru-RU" sz="3300" dirty="0"/>
              <a:t>детей с понятиями «семья», «имя» и «фамилия»;</a:t>
            </a:r>
          </a:p>
          <a:p>
            <a:r>
              <a:rPr lang="ru-RU" sz="3300" dirty="0"/>
              <a:t>Учить называть членов своей семьи, вызвать интерес к собственному имени;</a:t>
            </a:r>
          </a:p>
          <a:p>
            <a:r>
              <a:rPr lang="ru-RU" sz="3300" dirty="0"/>
              <a:t>Вызвать положительные эмоции в беседе о семье, развивать умение выражать свои чувства (радость, нежность);</a:t>
            </a:r>
          </a:p>
          <a:p>
            <a:r>
              <a:rPr lang="ru-RU" sz="3300" dirty="0"/>
              <a:t>Воспитывать у ребёнка доброжелательное отношение, уважение к своим родителям, желание помогать им.</a:t>
            </a:r>
          </a:p>
          <a:p>
            <a:r>
              <a:rPr lang="ru-RU" sz="3300" dirty="0"/>
              <a:t> Способствовать активному вовлечению родителей в совместную деятельность с ребенком в условиях семьи и детского сада.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94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Основополагающий вопрос: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84421"/>
            <a:ext cx="8596668" cy="4356941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/>
              <a:t>Создаете </a:t>
            </a:r>
            <a:r>
              <a:rPr lang="ru-RU" sz="2800" dirty="0"/>
              <a:t>ли вы у ребенка ощущение его значимости в семье?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90724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479</TotalTime>
  <Words>782</Words>
  <Application>Microsoft Office PowerPoint</Application>
  <PresentationFormat>Широкоэкранный</PresentationFormat>
  <Paragraphs>71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Arial Black</vt:lpstr>
      <vt:lpstr>Trebuchet MS</vt:lpstr>
      <vt:lpstr>Wingdings</vt:lpstr>
      <vt:lpstr>Wingdings 3</vt:lpstr>
      <vt:lpstr>Грань</vt:lpstr>
      <vt:lpstr>Государственное бюджетное образовательное учреждение Школа №  1080 дошкольное отделение - 1 </vt:lpstr>
      <vt:lpstr>Средняя группа « Лучики»</vt:lpstr>
      <vt:lpstr>Состав проектной группы</vt:lpstr>
      <vt:lpstr>Пояснительная записка</vt:lpstr>
      <vt:lpstr>Презентация PowerPoint</vt:lpstr>
      <vt:lpstr>Актуальность проблемы: </vt:lpstr>
      <vt:lpstr>Цель проекта: </vt:lpstr>
      <vt:lpstr>Задачи проекта: </vt:lpstr>
      <vt:lpstr>Основополагающий вопрос: </vt:lpstr>
      <vt:lpstr>Проблемные вопросы: </vt:lpstr>
      <vt:lpstr>Гипотеза: </vt:lpstr>
      <vt:lpstr>Ожидаемый результат: </vt:lpstr>
      <vt:lpstr>Этапы реализации проекта через Образовательные области  </vt:lpstr>
      <vt:lpstr>Социализация</vt:lpstr>
      <vt:lpstr>Дидактические игры</vt:lpstr>
      <vt:lpstr>Здоровье, физическая культура</vt:lpstr>
      <vt:lpstr>Трудовая деятельность</vt:lpstr>
      <vt:lpstr>Познание</vt:lpstr>
      <vt:lpstr>Чтение художественной литературы</vt:lpstr>
      <vt:lpstr>Совместная деятельность родителей и детей</vt:lpstr>
      <vt:lpstr>РЕЗУЛЬТАТ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47</cp:revision>
  <dcterms:created xsi:type="dcterms:W3CDTF">2014-05-06T17:54:13Z</dcterms:created>
  <dcterms:modified xsi:type="dcterms:W3CDTF">2019-12-21T18:33:12Z</dcterms:modified>
</cp:coreProperties>
</file>