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01C704E-B501-4650-8741-68E310A0DF72}" type="datetimeFigureOut">
              <a:rPr lang="ru-RU" smtClean="0"/>
              <a:t>04.12.2016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D37C093-E3D1-4713-B1C7-E4496C877A1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7772400" cy="1470025"/>
          </a:xfrm>
        </p:spPr>
        <p:txBody>
          <a:bodyPr/>
          <a:lstStyle/>
          <a:p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Гельментозы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5013176"/>
            <a:ext cx="4856584" cy="9136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Выполнила: Адамова У.С.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Проверила: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Зонис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И.Г.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://greenapteka.ru/wp-content/uploads/2012/11/gelminto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44824"/>
            <a:ext cx="494891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038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424847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гельминтоза</a:t>
            </a:r>
          </a:p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Заражение гельминтами происходит при несоблюдении элементарных правил гигиены. Использование в еду немытых овощей и фруктов, грязные руки и употребление не прошедшей обработку воды, купание в грязных водоемах – факторы, часто являющиеся причинами гельминтоза.</a:t>
            </a:r>
          </a:p>
          <a:p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Существуют гельминты, способные проникать в организм через кожу, к ним относятся шистосомы и анкилостомиды. Довольно редко, но все, же были отмечены случаи попадания в организм </a:t>
            </a:r>
            <a:r>
              <a:rPr lang="ru-RU" sz="20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яиновообразований.ц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гельминтов при вдыхании пыли. При гельминтозе не редко происходит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прогрессирование</a:t>
            </a: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://promedicinu.ru/system/ckeditor_assets/pictures/542d2d6d22ee27f90c000c85/content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617" y="764704"/>
            <a:ext cx="4229911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00362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489654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ечение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гельминтозов</a:t>
            </a: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Лечение заболеваний основано на поражении взрослых паразитов, их яиц и личинок, вызывающих гельминтоз. Используются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медамин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пирантел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левамизол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празиквантел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прочие препараты. Препараты назначаются, беря за основу виды гельминтоза и фазу болезни.</a:t>
            </a: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Положительный эффект в лечении дает комплексный подход. При этом кроме препаратов, предназначенных для ликвидации червей, применяют седативные, желчегонные и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гепатопротекторные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средства.</a:t>
            </a:r>
          </a:p>
        </p:txBody>
      </p:sp>
      <p:pic>
        <p:nvPicPr>
          <p:cNvPr id="6148" name="Picture 4" descr="http://ovulation.org.ua/pict/14779744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635896" cy="255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039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5342"/>
            <a:ext cx="475252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заболевания</a:t>
            </a: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Первостепенное значение в профилактике гельминтоза отводится соблюдению санитарных норм и личной гигиене. Нельзя пить воду из непроверенных источников и тем более грязную, употреблять в пищу немытые овощи и фрукты. Соблюдение чистоты в доме должно быть нормой. Если в доме имеются домашние животные необходимо своевременно проводить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дегельментизацию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 при первых признаках заражения необходимо обратиться в медицинское учреждение. </a:t>
            </a:r>
          </a:p>
        </p:txBody>
      </p:sp>
      <p:pic>
        <p:nvPicPr>
          <p:cNvPr id="7170" name="Picture 2" descr="https://im3-tub-ru.yandex.net/i?id=5f2378117afdbc9aa8e5379cd09874f8&amp;n=33&amp;h=215&amp;w=32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052736"/>
            <a:ext cx="375111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16322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4938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>
                <a:solidFill>
                  <a:srgbClr val="FFFF00"/>
                </a:solidFill>
              </a:rPr>
              <a:t>Д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Ь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Т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Е 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З</a:t>
            </a:r>
            <a:r>
              <a:rPr lang="ru-RU" dirty="0" smtClean="0">
                <a:solidFill>
                  <a:srgbClr val="00B050"/>
                </a:solidFill>
              </a:rPr>
              <a:t>Д</a:t>
            </a:r>
            <a:r>
              <a:rPr lang="ru-RU" dirty="0" smtClean="0">
                <a:solidFill>
                  <a:srgbClr val="002060"/>
                </a:solidFill>
              </a:rPr>
              <a:t>О</a:t>
            </a:r>
            <a:r>
              <a:rPr lang="ru-RU" dirty="0" smtClean="0">
                <a:solidFill>
                  <a:srgbClr val="FF0000"/>
                </a:solidFill>
              </a:rPr>
              <a:t>Р</a:t>
            </a:r>
            <a:r>
              <a:rPr lang="ru-RU" dirty="0" smtClean="0">
                <a:solidFill>
                  <a:srgbClr val="7030A0"/>
                </a:solidFill>
              </a:rPr>
              <a:t>О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В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Ы </a:t>
            </a:r>
            <a:r>
              <a:rPr lang="ru-RU" dirty="0" smtClean="0">
                <a:solidFill>
                  <a:srgbClr val="FF0000"/>
                </a:solidFill>
              </a:rPr>
              <a:t>!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!</a:t>
            </a:r>
            <a:r>
              <a:rPr lang="ru-RU" dirty="0" smtClean="0">
                <a:solidFill>
                  <a:srgbClr val="00B050"/>
                </a:solidFill>
              </a:rPr>
              <a:t>!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Улыбающееся лицо 2"/>
          <p:cNvSpPr/>
          <p:nvPr/>
        </p:nvSpPr>
        <p:spPr>
          <a:xfrm>
            <a:off x="3491880" y="3064679"/>
            <a:ext cx="1944216" cy="93610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134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uslide.ru/images/24/30599/736/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171" y="1124744"/>
            <a:ext cx="7010400" cy="525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6550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3054" y="1124744"/>
            <a:ext cx="316835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Классификация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гельминтозов</a:t>
            </a:r>
          </a:p>
          <a:p>
            <a:pPr fontAlgn="base"/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Гельминтозы классифицируются в зависимости от биологических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особенностей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гельминтов, способа существования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</a:t>
            </a:r>
          </a:p>
          <a:p>
            <a:pPr fontAlgn="base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внешней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среде,путей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fontAlgn="base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заражения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обитания в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организме человека.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http://animal-store.ru/img/2015/043015/05162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420888"/>
            <a:ext cx="4221088" cy="3657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843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3335" y="1268760"/>
            <a:ext cx="784887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биологических характеристик возбудителей выделяют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нематодозы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(аскаридоз, энтеробиоз, трихоцефалез, анкилостомидозы, некатороз 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Цестодозы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тениоз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цистицеркоз, 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гименолепидоз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Тениаринхоз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эхинококкоз)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трематодозы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(описторхоз,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клонорхоз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шистосомоз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фасциолез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способу существования паразитических червей в окружающей среде различают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геогельминтозы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биогельминтозы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контактные гельминтозы.</a:t>
            </a:r>
          </a:p>
        </p:txBody>
      </p:sp>
    </p:spTree>
    <p:extLst>
      <p:ext uri="{BB962C8B-B14F-4D97-AF65-F5344CB8AC3E}">
        <p14:creationId xmlns:p14="http://schemas.microsoft.com/office/powerpoint/2010/main" val="4203070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5507" y="1412776"/>
            <a:ext cx="775658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Заражение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гельминтозами может происходить пищевым, водным, перкутанным путем.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зависимости от локализации возбудителей в организме человека гельминтозы подразделяются на кишечные и внекишечные.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кишечнике человека паразитируют возбудители аскаридоза, энтеробиоза, анкилостомидоза, трихоцефалеза,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стронгилоидоза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трихостронгилоидоза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дифиллоботриоза,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тениоза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тениаринхоза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гименолепидоза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Внекишечные гельминты могут обитать в печени, желчном пузыре, сосудах, подкожной клетчатке.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39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ok.opredelim.com/pars_docs/refs/52/51681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40960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5354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content.foto.my.mail.ru/mail/koroly273/_blogs/i-77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7992888" cy="6447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6957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74901" y="980728"/>
            <a:ext cx="741682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Симптомы гельминтозов</a:t>
            </a:r>
          </a:p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Признаки заражения гельминтами выражаются сыпью, гипертермией, отечностью, поражением верхних дыхательных путей, воспалением глаз, увеличением лимфоузлов.</a:t>
            </a:r>
          </a:p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Подобная симптоматика характерна для острой стадии болезни, которая может сохраняться в течение длительного времени – от нескольких недель до нескольких месяцев.</a:t>
            </a:r>
          </a:p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отсутствии соответствующего лечения острая фаза переходит в хроническую. При этом аллергический фон сохраняется, а степень выраженность других признаков будет зависеть от места локализации и количества паразитов.</a:t>
            </a:r>
          </a:p>
          <a:p>
            <a:r>
              <a:rPr lang="ru-RU" sz="2200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хроническом гельминтозе возможно появление расстройств пищеварения, нервной системы, мышечные и суставные боли, анемия, мигрени и авитаминоз.</a:t>
            </a:r>
          </a:p>
        </p:txBody>
      </p:sp>
    </p:spTree>
    <p:extLst>
      <p:ext uri="{BB962C8B-B14F-4D97-AF65-F5344CB8AC3E}">
        <p14:creationId xmlns:p14="http://schemas.microsoft.com/office/powerpoint/2010/main" val="3111869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409" y="332656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+mj-lt"/>
              </a:rPr>
              <a:t>Методы лабораторной диагностики гельминтоза</a:t>
            </a: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Для выявления паразитов, поражающих организм проводится дифференциальная диагностика гельминтоза, позволяющая методом исключения выявить определенный вид гельминтов. Дифференциальная диагностика гельминтоза необходима для выбора метода лечения.</a:t>
            </a: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Методы лабораторной диагностики гельминтоза заключаются в исследовании анализа кала на наличие в нем гельминтов, их яиц и личинок. Анализ кала проводится неоднократно, поскольку единовременное исследование не всегда позволяет выявить паразитов.</a:t>
            </a:r>
          </a:p>
          <a:p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Кроме того лабораторные методы диагностики гельминтоза предусматривают исследование крови. При недавнем заражении гельминтами в анализе крови отмечается повышенное содержание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эозинофилов.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468576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146</TotalTime>
  <Words>514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Гельментозы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БУДЬТЕ ЗДОРОВЫ 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идрис</dc:creator>
  <cp:lastModifiedBy>идрис</cp:lastModifiedBy>
  <cp:revision>10</cp:revision>
  <dcterms:created xsi:type="dcterms:W3CDTF">2016-12-04T09:37:57Z</dcterms:created>
  <dcterms:modified xsi:type="dcterms:W3CDTF">2016-12-04T19:43:42Z</dcterms:modified>
</cp:coreProperties>
</file>