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1315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000108"/>
            <a:ext cx="7772400" cy="1470025"/>
          </a:xfrm>
        </p:spPr>
        <p:txBody>
          <a:bodyPr/>
          <a:lstStyle/>
          <a:p>
            <a:r>
              <a:rPr lang="en-US" dirty="0" smtClean="0"/>
              <a:t>My family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48" y="3886200"/>
            <a:ext cx="2928958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Made by                                                </a:t>
            </a:r>
            <a:r>
              <a:rPr lang="en-US" dirty="0" err="1" smtClean="0"/>
              <a:t>Markina</a:t>
            </a:r>
            <a:r>
              <a:rPr lang="en-US" dirty="0" smtClean="0"/>
              <a:t>   Victoria                             Form 5 B                                    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857760"/>
            <a:ext cx="8183880" cy="1051560"/>
          </a:xfrm>
        </p:spPr>
        <p:txBody>
          <a:bodyPr/>
          <a:lstStyle/>
          <a:p>
            <a:r>
              <a:rPr lang="ru-RU" dirty="0" smtClean="0"/>
              <a:t>                    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571480"/>
            <a:ext cx="8229600" cy="4325112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4" descr="P901133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1571612"/>
            <a:ext cx="3271828" cy="436243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115616" y="764704"/>
            <a:ext cx="6215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                            It is </a:t>
            </a:r>
            <a:r>
              <a:rPr lang="en-US" dirty="0" smtClean="0"/>
              <a:t>me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en-US" dirty="0" smtClean="0"/>
              <a:t>            My mother</a:t>
            </a:r>
            <a:endParaRPr lang="ru-RU" dirty="0"/>
          </a:p>
        </p:txBody>
      </p:sp>
      <p:pic>
        <p:nvPicPr>
          <p:cNvPr id="4" name="Picture 4" descr="P925085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89100" y="2249488"/>
            <a:ext cx="5765800" cy="4324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My father </a:t>
            </a:r>
            <a:endParaRPr lang="ru-RU" dirty="0"/>
          </a:p>
        </p:txBody>
      </p:sp>
      <p:pic>
        <p:nvPicPr>
          <p:cNvPr id="4" name="Picture 4" descr="P901132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950368" y="2249488"/>
            <a:ext cx="3243263" cy="4324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My sister</a:t>
            </a:r>
            <a:endParaRPr lang="ru-RU" dirty="0"/>
          </a:p>
        </p:txBody>
      </p:sp>
      <p:pic>
        <p:nvPicPr>
          <p:cNvPr id="4" name="Picture 6" descr="x_ea5941ee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950368" y="2249488"/>
            <a:ext cx="3243263" cy="4324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My granny</a:t>
            </a:r>
            <a:endParaRPr lang="ru-RU" dirty="0"/>
          </a:p>
        </p:txBody>
      </p:sp>
      <p:pic>
        <p:nvPicPr>
          <p:cNvPr id="1026" name="Picture 2" descr="C:\Users\ps\Desktop\2 фото\бабушк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45064" y="2249488"/>
            <a:ext cx="2653871" cy="4324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My uncle</a:t>
            </a:r>
            <a:endParaRPr lang="ru-RU" dirty="0"/>
          </a:p>
        </p:txBody>
      </p:sp>
      <p:pic>
        <p:nvPicPr>
          <p:cNvPr id="1026" name="Picture 2" descr="C:\Users\ps\Desktop\дядя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714612" y="2000240"/>
            <a:ext cx="3243263" cy="4324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My aunt</a:t>
            </a:r>
            <a:endParaRPr lang="ru-RU" dirty="0"/>
          </a:p>
        </p:txBody>
      </p:sp>
      <p:pic>
        <p:nvPicPr>
          <p:cNvPr id="2050" name="Picture 2" descr="C:\Users\ps\Desktop\лен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143116"/>
            <a:ext cx="5765800" cy="4324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P901132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779452"/>
            <a:ext cx="4104730" cy="3078548"/>
          </a:xfrm>
          <a:prstGeom prst="rect">
            <a:avLst/>
          </a:prstGeom>
          <a:noFill/>
        </p:spPr>
      </p:pic>
      <p:pic>
        <p:nvPicPr>
          <p:cNvPr id="1026" name="Picture 2" descr="C:\Users\ps\Desktop\2 фото\фото  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16" y="4125496"/>
            <a:ext cx="4857784" cy="2732504"/>
          </a:xfrm>
          <a:prstGeom prst="rect">
            <a:avLst/>
          </a:prstGeom>
          <a:noFill/>
        </p:spPr>
      </p:pic>
      <p:pic>
        <p:nvPicPr>
          <p:cNvPr id="3" name="Picture 2" descr="C:\Users\ps\Desktop\2 фото\фото 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714356"/>
            <a:ext cx="6858000" cy="2914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962</TotalTime>
  <Words>32</Words>
  <Application>Microsoft Office PowerPoint</Application>
  <PresentationFormat>Экран (4:3)</PresentationFormat>
  <Paragraphs>11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Georgia</vt:lpstr>
      <vt:lpstr>Trebuchet MS</vt:lpstr>
      <vt:lpstr>Wingdings 2</vt:lpstr>
      <vt:lpstr>Городская</vt:lpstr>
      <vt:lpstr>My family</vt:lpstr>
      <vt:lpstr>                               </vt:lpstr>
      <vt:lpstr>             My mother</vt:lpstr>
      <vt:lpstr>          My father </vt:lpstr>
      <vt:lpstr>       My sister</vt:lpstr>
      <vt:lpstr>                  My granny</vt:lpstr>
      <vt:lpstr>                 My uncle</vt:lpstr>
      <vt:lpstr>                 My aunt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family</dc:title>
  <dc:creator>ps</dc:creator>
  <cp:lastModifiedBy>User</cp:lastModifiedBy>
  <cp:revision>58</cp:revision>
  <dcterms:created xsi:type="dcterms:W3CDTF">2017-03-30T08:17:19Z</dcterms:created>
  <dcterms:modified xsi:type="dcterms:W3CDTF">2017-04-13T18:52:01Z</dcterms:modified>
</cp:coreProperties>
</file>