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505842-DE17-4DEC-B751-B07093137E52}" type="datetimeFigureOut">
              <a:rPr lang="ru-RU" smtClean="0"/>
              <a:t>03.09.2019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5B19CD-643E-46E5-9E8F-E29AD74994FA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323528" y="47667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Мастер-класс красивого пейзажа с пошаговыми </a:t>
            </a:r>
            <a:r>
              <a:rPr lang="ru-RU" dirty="0" smtClean="0"/>
              <a:t>фото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11266" name="Picture 2" descr="https://risovashki.tv/media/content_images/2017/09/20/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282160"/>
            <a:ext cx="7992888" cy="55758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9. Таким же образом рисуем ещё несколько деревьев</a:t>
            </a:r>
          </a:p>
        </p:txBody>
      </p:sp>
      <p:pic>
        <p:nvPicPr>
          <p:cNvPr id="22530" name="Picture 2" descr="https://risovashki.tv/media/content_images/2017/09/20/1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7344816" cy="52211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620688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10. Рисуем крону дерева яркими осенними цветами полусухой кистью методом тычка, а в отражении воды используем менее насыщенные оттенки.</a:t>
            </a:r>
          </a:p>
        </p:txBody>
      </p:sp>
      <p:pic>
        <p:nvPicPr>
          <p:cNvPr id="23554" name="Picture 2" descr="https://risovashki.tv/media/content_images/2017/09/20/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204863"/>
            <a:ext cx="6336704" cy="449734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11. По такому же принципу рисуем остальные деревья.</a:t>
            </a:r>
          </a:p>
        </p:txBody>
      </p:sp>
      <p:pic>
        <p:nvPicPr>
          <p:cNvPr id="24578" name="Picture 2" descr="https://risovashki.tv/media/content_images/2017/09/20/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340768"/>
            <a:ext cx="7041597" cy="49685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12. Можем дорисовать ёлочку и кустарники.</a:t>
            </a:r>
          </a:p>
        </p:txBody>
      </p:sp>
      <p:pic>
        <p:nvPicPr>
          <p:cNvPr id="25602" name="Picture 2" descr="https://risovashki.tv/media/content_images/2017/09/20/1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412776"/>
            <a:ext cx="7000778" cy="50405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13. На переднем плане рисуем ствол сосны и ветви.</a:t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26626" name="Picture 2" descr="https://risovashki.tv/media/content_images/2017/09/20/1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488832" cy="5267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14. Рисуем крону сосны зелёной краской горизонтальными мазками.</a:t>
            </a:r>
          </a:p>
        </p:txBody>
      </p:sp>
      <p:pic>
        <p:nvPicPr>
          <p:cNvPr id="27650" name="Picture 2" descr="https://risovashki.tv/media/content_images/2017/09/20/1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12776"/>
            <a:ext cx="7416824" cy="51739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dirty="0"/>
              <a:t>15. Проведём горизонтальные полосы на фоне воды полусухой тонкой кистью белой гуашью. Рисуем рядом с сосной ещё пару деревьев.</a:t>
            </a:r>
          </a:p>
        </p:txBody>
      </p:sp>
      <p:pic>
        <p:nvPicPr>
          <p:cNvPr id="28674" name="Picture 2" descr="https://risovashki.tv/media/content_images/2017/09/20/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916832"/>
            <a:ext cx="6768752" cy="46860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16. Полусухой кистью методом тычка рисуем кроны деревьев, опавшую листву небольшими мазками тех же цветов и травку.</a:t>
            </a:r>
          </a:p>
        </p:txBody>
      </p:sp>
      <p:pic>
        <p:nvPicPr>
          <p:cNvPr id="29698" name="Picture 2" descr="https://risovashki.tv/media/content_images/2017/09/20/1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556792"/>
            <a:ext cx="7019127" cy="4896544"/>
          </a:xfrm>
          <a:prstGeom prst="rect">
            <a:avLst/>
          </a:prstGeom>
          <a:noFill/>
        </p:spPr>
      </p:pic>
      <p:pic>
        <p:nvPicPr>
          <p:cNvPr id="29700" name="Picture 4" descr="https://ami.guru/forum/applications/core/interface/imageproxy/imageproxy.php?img=http://s20.rimg.info/0087e245783523af5f071c4136182f59.gif&amp;key=b0c4917eb2ea6d58153b701080fa55cc6526a1f42414599bb681a35691bc436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15568" y="2924944"/>
            <a:ext cx="3017473" cy="17281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1. Рисуем линию горизонта светло-голубым.</a:t>
            </a:r>
          </a:p>
        </p:txBody>
      </p:sp>
      <p:pic>
        <p:nvPicPr>
          <p:cNvPr id="14338" name="Picture 2" descr="https://risovashki.tv/media/content_images/2017/09/20/0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488832" cy="528412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2. Покрываем верхнюю часть неба тёмно-голубым.</a:t>
            </a:r>
          </a:p>
        </p:txBody>
      </p:sp>
      <p:pic>
        <p:nvPicPr>
          <p:cNvPr id="15362" name="Picture 2" descr="https://risovashki.tv/media/content_images/2017/09/20/0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8" y="1412776"/>
            <a:ext cx="7535239" cy="52565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260648"/>
            <a:ext cx="8686800" cy="1143000"/>
          </a:xfrm>
        </p:spPr>
        <p:txBody>
          <a:bodyPr>
            <a:noAutofit/>
          </a:bodyPr>
          <a:lstStyle/>
          <a:p>
            <a:r>
              <a:rPr lang="ru-RU" sz="3200" dirty="0"/>
              <a:t>. Добавляем белую гуашь и закрашиваем оставшуюся часть неба до линии горизонта.</a:t>
            </a:r>
          </a:p>
        </p:txBody>
      </p:sp>
      <p:pic>
        <p:nvPicPr>
          <p:cNvPr id="16386" name="Picture 2" descr="https://risovashki.tv/media/content_images/2017/09/20/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412776"/>
            <a:ext cx="7560840" cy="53094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/>
              <a:t>4. Рисуем воду, закрашивая фон светло-голубым, переходящим в тёмно-голубой.</a:t>
            </a:r>
          </a:p>
        </p:txBody>
      </p:sp>
      <p:pic>
        <p:nvPicPr>
          <p:cNvPr id="17410" name="Picture 2" descr="https://risovashki.tv/media/content_images/2017/09/20/0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301613"/>
            <a:ext cx="7704856" cy="55563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5. Рисуем облака белой гуашью.</a:t>
            </a:r>
          </a:p>
        </p:txBody>
      </p:sp>
      <p:pic>
        <p:nvPicPr>
          <p:cNvPr id="18434" name="Picture 2" descr="https://risovashki.tv/media/content_images/2017/09/20/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7560840" cy="538331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76672"/>
            <a:ext cx="8229600" cy="922114"/>
          </a:xfrm>
        </p:spPr>
        <p:txBody>
          <a:bodyPr>
            <a:noAutofit/>
          </a:bodyPr>
          <a:lstStyle/>
          <a:p>
            <a:r>
              <a:rPr lang="ru-RU" sz="2800" dirty="0"/>
              <a:t>6. Землю рисуем небольшими мазками коричневым, светло-коричневым и жёлтым цветом.</a:t>
            </a:r>
            <a:br>
              <a:rPr lang="ru-RU" sz="2800" dirty="0"/>
            </a:br>
            <a:endParaRPr lang="ru-RU" sz="2800" dirty="0"/>
          </a:p>
        </p:txBody>
      </p:sp>
      <p:pic>
        <p:nvPicPr>
          <p:cNvPr id="19458" name="Picture 2" descr="https://risovashki.tv/media/content_images/2017/09/20/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1196752"/>
            <a:ext cx="7781236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7. На дальнем плане рисуем дерево</a:t>
            </a:r>
          </a:p>
        </p:txBody>
      </p:sp>
      <p:pic>
        <p:nvPicPr>
          <p:cNvPr id="20482" name="Picture 2" descr="https://risovashki.tv/media/content_images/2017/09/20/0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124744"/>
            <a:ext cx="7920880" cy="54535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/>
              <a:t>8. На фоне воды рисуем зеркальное отражение этого дерева</a:t>
            </a:r>
          </a:p>
        </p:txBody>
      </p:sp>
      <p:pic>
        <p:nvPicPr>
          <p:cNvPr id="21506" name="Picture 2" descr="https://risovashki.tv/media/content_images/2017/09/20/1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1484784"/>
            <a:ext cx="7128792" cy="4981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</TotalTime>
  <Words>196</Words>
  <Application>Microsoft Office PowerPoint</Application>
  <PresentationFormat>Экран (4:3)</PresentationFormat>
  <Paragraphs>17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Мастер-класс красивого пейзажа с пошаговыми фото </vt:lpstr>
      <vt:lpstr>1. Рисуем линию горизонта светло-голубым.</vt:lpstr>
      <vt:lpstr>2. Покрываем верхнюю часть неба тёмно-голубым.</vt:lpstr>
      <vt:lpstr>. Добавляем белую гуашь и закрашиваем оставшуюся часть неба до линии горизонта.</vt:lpstr>
      <vt:lpstr>4. Рисуем воду, закрашивая фон светло-голубым, переходящим в тёмно-голубой.</vt:lpstr>
      <vt:lpstr>5. Рисуем облака белой гуашью.</vt:lpstr>
      <vt:lpstr>6. Землю рисуем небольшими мазками коричневым, светло-коричневым и жёлтым цветом. </vt:lpstr>
      <vt:lpstr>7. На дальнем плане рисуем дерево</vt:lpstr>
      <vt:lpstr>8. На фоне воды рисуем зеркальное отражение этого дерева</vt:lpstr>
      <vt:lpstr>9. Таким же образом рисуем ещё несколько деревьев</vt:lpstr>
      <vt:lpstr>10. Рисуем крону дерева яркими осенними цветами полусухой кистью методом тычка, а в отражении воды используем менее насыщенные оттенки.</vt:lpstr>
      <vt:lpstr>11. По такому же принципу рисуем остальные деревья.</vt:lpstr>
      <vt:lpstr>12. Можем дорисовать ёлочку и кустарники.</vt:lpstr>
      <vt:lpstr>13. На переднем плане рисуем ствол сосны и ветви.  </vt:lpstr>
      <vt:lpstr>14. Рисуем крону сосны зелёной краской горизонтальными мазками.</vt:lpstr>
      <vt:lpstr>15. Проведём горизонтальные полосы на фоне воды полусухой тонкой кистью белой гуашью. Рисуем рядом с сосной ещё пару деревьев.</vt:lpstr>
      <vt:lpstr>16. Полусухой кистью методом тычка рисуем кроны деревьев, опавшую листву небольшими мазками тех же цветов и травку.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Мастер-класс красивого пейзажа с пошаговыми фото</dc:title>
  <dc:creator>НАДЯ</dc:creator>
  <cp:lastModifiedBy>НАДЯ</cp:lastModifiedBy>
  <cp:revision>4</cp:revision>
  <dcterms:created xsi:type="dcterms:W3CDTF">2019-09-03T05:58:22Z</dcterms:created>
  <dcterms:modified xsi:type="dcterms:W3CDTF">2019-09-03T06:52:23Z</dcterms:modified>
</cp:coreProperties>
</file>