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22"/>
  </p:notesMasterIdLst>
  <p:sldIdLst>
    <p:sldId id="256" r:id="rId2"/>
    <p:sldId id="278" r:id="rId3"/>
    <p:sldId id="274" r:id="rId4"/>
    <p:sldId id="260" r:id="rId5"/>
    <p:sldId id="262" r:id="rId6"/>
    <p:sldId id="263" r:id="rId7"/>
    <p:sldId id="264" r:id="rId8"/>
    <p:sldId id="267" r:id="rId9"/>
    <p:sldId id="268" r:id="rId10"/>
    <p:sldId id="269" r:id="rId11"/>
    <p:sldId id="286" r:id="rId12"/>
    <p:sldId id="284" r:id="rId13"/>
    <p:sldId id="272" r:id="rId14"/>
    <p:sldId id="281" r:id="rId15"/>
    <p:sldId id="287" r:id="rId16"/>
    <p:sldId id="282" r:id="rId17"/>
    <p:sldId id="283" r:id="rId18"/>
    <p:sldId id="273" r:id="rId19"/>
    <p:sldId id="277" r:id="rId20"/>
    <p:sldId id="275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65" autoAdjust="0"/>
    <p:restoredTop sz="94660"/>
  </p:normalViewPr>
  <p:slideViewPr>
    <p:cSldViewPr snapToGrid="0">
      <p:cViewPr varScale="1">
        <p:scale>
          <a:sx n="70" d="100"/>
          <a:sy n="70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9C332-8CDF-42AB-93FB-F4714D578418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24B2EA-F68B-4F05-BBA3-B4CC81B880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364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ClrTx/>
              <a:buSzPct val="45000"/>
              <a:buFontTx/>
              <a:buNone/>
            </a:pPr>
            <a:fld id="{2DA01C8E-72BE-4B35-987D-D01CFCB13837}" type="slidenum">
              <a:rPr lang="ru-RU" altLang="ru-RU" smtClean="0"/>
              <a:pPr>
                <a:spcBef>
                  <a:spcPct val="0"/>
                </a:spcBef>
                <a:buClrTx/>
                <a:buSzPct val="45000"/>
                <a:buFontTx/>
                <a:buNone/>
              </a:pPr>
              <a:t>19</a:t>
            </a:fld>
            <a:endParaRPr lang="ru-RU" altLang="ru-RU" smtClean="0"/>
          </a:p>
        </p:txBody>
      </p:sp>
      <p:sp>
        <p:nvSpPr>
          <p:cNvPr id="512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7950" y="739775"/>
            <a:ext cx="6581775" cy="37036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9450" y="4689475"/>
            <a:ext cx="5438775" cy="4443413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0381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9100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5242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14961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529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019973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34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872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73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71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17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968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650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6434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1301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3843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7197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EA81C-5008-4C32-A647-8437FAF1D2D0}" type="datetimeFigureOut">
              <a:rPr lang="ru-RU" smtClean="0"/>
              <a:t>04.12.2019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32FFF14-3C14-4EE8-8F62-97936387AE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386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8169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 сегодня всем наврал-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стыда 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алею.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Вот пойду и спрячусь я </a:t>
            </a:r>
          </a:p>
          <a:p>
            <a:pPr marL="0" indent="0">
              <a:buNone/>
            </a:pPr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темную </a:t>
            </a:r>
            <a:r>
              <a:rPr lang="ru-RU" sz="5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аллею.</a:t>
            </a:r>
            <a:endParaRPr lang="ru-RU" sz="5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65" y="48004"/>
            <a:ext cx="2825174" cy="3555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14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Толковый словарь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АЛЛЕЯ- дорога в саду, в парке с рядами деревьев, посаженными по обеим ее сторонам.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АЛЕЮ-становиться ярко-красным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3313" y="3630304"/>
            <a:ext cx="3684896" cy="3227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57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5" y="365125"/>
            <a:ext cx="11080845" cy="6362072"/>
          </a:xfrm>
        </p:spPr>
      </p:pic>
    </p:spTree>
    <p:extLst>
      <p:ext uri="{BB962C8B-B14F-4D97-AF65-F5344CB8AC3E}">
        <p14:creationId xmlns:p14="http://schemas.microsoft.com/office/powerpoint/2010/main" val="972723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486275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Раздели слово на слоги.</a:t>
            </a:r>
          </a:p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Перенеси слово по слогам.</a:t>
            </a:r>
          </a:p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в слове один слог, его делить для переноса нельзя.</a:t>
            </a:r>
          </a:p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оставлять в конце строки или переносить на другую строку одну букву.</a:t>
            </a:r>
          </a:p>
          <a:p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Буквы </a:t>
            </a:r>
            <a:r>
              <a:rPr lang="ru-RU" sz="60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й,ь,ъ</a:t>
            </a: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отрывай от «Хозяйки».</a:t>
            </a:r>
            <a:endParaRPr lang="ru-RU" sz="4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6218" y="0"/>
            <a:ext cx="2232633" cy="2326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63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Ал-лея,  рус-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ский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класс,   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хок-кей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грипп, 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суб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-бота,   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шос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-се,    кол-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лектив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рас-сказ, Рос-сия,  пер-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рон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пас-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сажир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трол-лейбус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кас-са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>
              <a:buNone/>
            </a:pP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ван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-на,    </a:t>
            </a:r>
            <a:r>
              <a:rPr lang="ru-RU" sz="4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мас-са</a:t>
            </a:r>
            <a:r>
              <a:rPr lang="ru-RU" sz="4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4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85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Запомни!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 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переносе слов с удвоенной согласной одну букву оставляют на строчке, а другую переносят.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974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«Собери слова»</a:t>
            </a:r>
            <a:endParaRPr lang="ru-RU" sz="7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Сум-                       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сажир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Пас-                        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Эм-                         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лейбус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Трол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         </a:t>
            </a:r>
            <a:r>
              <a:rPr lang="ru-RU" sz="5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</a:t>
            </a:r>
            <a:endParaRPr lang="ru-RU" sz="5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017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Проверь!</a:t>
            </a:r>
            <a:endParaRPr lang="ru-RU" sz="7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72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Сумма,  пассажир, Эмма, троллейбус</a:t>
            </a:r>
            <a:endParaRPr lang="ru-RU" sz="72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67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1901714" cy="6858000"/>
          </a:xfrm>
        </p:spPr>
      </p:pic>
    </p:spTree>
    <p:extLst>
      <p:ext uri="{BB962C8B-B14F-4D97-AF65-F5344CB8AC3E}">
        <p14:creationId xmlns:p14="http://schemas.microsoft.com/office/powerpoint/2010/main" val="2737582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089" y="-80963"/>
            <a:ext cx="9144000" cy="6938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2063751" y="5445126"/>
            <a:ext cx="8208963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>
              <a:spcBef>
                <a:spcPts val="2000"/>
              </a:spcBef>
              <a:buSzPct val="100000"/>
              <a:defRPr/>
            </a:pPr>
            <a:r>
              <a:rPr lang="ru-RU" altLang="ru-RU" sz="3200" b="1" i="1" dirty="0">
                <a:solidFill>
                  <a:srgbClr val="00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Schoolbook" pitchFamily="16" charset="0"/>
              </a:rPr>
              <a:t>Желаю  солнечного  настроения.</a:t>
            </a:r>
          </a:p>
        </p:txBody>
      </p:sp>
    </p:spTree>
    <p:extLst>
      <p:ext uri="{BB962C8B-B14F-4D97-AF65-F5344CB8AC3E}">
        <p14:creationId xmlns:p14="http://schemas.microsoft.com/office/powerpoint/2010/main" val="23325339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9748812" cy="6492875"/>
          </a:xfrm>
        </p:spPr>
      </p:pic>
    </p:spTree>
    <p:extLst>
      <p:ext uri="{BB962C8B-B14F-4D97-AF65-F5344CB8AC3E}">
        <p14:creationId xmlns:p14="http://schemas.microsoft.com/office/powerpoint/2010/main" val="138923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30" y="0"/>
            <a:ext cx="11654970" cy="6492875"/>
          </a:xfrm>
        </p:spPr>
      </p:pic>
    </p:spTree>
    <p:extLst>
      <p:ext uri="{BB962C8B-B14F-4D97-AF65-F5344CB8AC3E}">
        <p14:creationId xmlns:p14="http://schemas.microsoft.com/office/powerpoint/2010/main" val="20710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5"/>
            <a:ext cx="9145589" cy="6492875"/>
          </a:xfrm>
        </p:spPr>
      </p:pic>
    </p:spTree>
    <p:extLst>
      <p:ext uri="{BB962C8B-B14F-4D97-AF65-F5344CB8AC3E}">
        <p14:creationId xmlns:p14="http://schemas.microsoft.com/office/powerpoint/2010/main" val="141897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365124"/>
            <a:ext cx="9494979" cy="6492875"/>
          </a:xfrm>
        </p:spPr>
      </p:pic>
    </p:spTree>
    <p:extLst>
      <p:ext uri="{BB962C8B-B14F-4D97-AF65-F5344CB8AC3E}">
        <p14:creationId xmlns:p14="http://schemas.microsoft.com/office/powerpoint/2010/main" val="381899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2493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бб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мм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dirty="0" err="1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жж</a:t>
            </a:r>
            <a:r>
              <a:rPr lang="ru-RU" sz="9600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9600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5190" y="4189862"/>
            <a:ext cx="2505589" cy="255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7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бб</a:t>
            </a: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жж</a:t>
            </a: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кк</a:t>
            </a: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лл</a:t>
            </a: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мм   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нн</a:t>
            </a: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пп</a:t>
            </a:r>
            <a:r>
              <a:rPr lang="ru-RU" sz="96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9600" dirty="0" err="1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96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1504" y="4531056"/>
            <a:ext cx="1736765" cy="2190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74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</a:t>
            </a:r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ия</a:t>
            </a:r>
          </a:p>
          <a:p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</a:p>
          <a:p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ная</a:t>
            </a:r>
          </a:p>
          <a:p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</a:t>
            </a:r>
            <a:r>
              <a:rPr lang="ru-RU" sz="72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r>
              <a:rPr lang="ru-RU" sz="72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</a:t>
            </a:r>
            <a:endParaRPr lang="ru-RU" sz="72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48717" y="-136477"/>
            <a:ext cx="3007056" cy="284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52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9628" y="350611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200400" lvl="7" indent="0">
              <a:buNone/>
            </a:pPr>
            <a:r>
              <a:rPr lang="ru-RU" sz="54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«ПРАВИЛА  ПЕРЕНОСА СЛОВ С УДВОЕННЫМИ СОГЛАСНЫМИ»</a:t>
            </a:r>
            <a:endParaRPr lang="ru-RU" sz="54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24" y="3603009"/>
            <a:ext cx="2631919" cy="325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05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8258" y="369434"/>
            <a:ext cx="10515600" cy="1325563"/>
          </a:xfrm>
        </p:spPr>
        <p:txBody>
          <a:bodyPr>
            <a:norm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694997"/>
            <a:ext cx="10515600" cy="435133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ПОЗНАКОМИТЬСЯ….</a:t>
            </a:r>
          </a:p>
          <a:p>
            <a:endParaRPr lang="ru-RU" sz="6000" dirty="0" smtClean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НАУЧИТЬСЯ….</a:t>
            </a:r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2956" y="0"/>
            <a:ext cx="1639044" cy="175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45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263</TotalTime>
  <Words>182</Words>
  <Application>Microsoft Office PowerPoint</Application>
  <PresentationFormat>Широкоэкранный</PresentationFormat>
  <Paragraphs>38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Microsoft YaHei</vt:lpstr>
      <vt:lpstr>Arial</vt:lpstr>
      <vt:lpstr>Calibri</vt:lpstr>
      <vt:lpstr>Century Schoolbook</vt:lpstr>
      <vt:lpstr>Times New Roman</vt:lpstr>
      <vt:lpstr>Trebuchet MS</vt:lpstr>
      <vt:lpstr>Wingdings 3</vt:lpstr>
      <vt:lpstr>Грань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Проверь!</vt:lpstr>
      <vt:lpstr>Презентация PowerPoint</vt:lpstr>
      <vt:lpstr>Тема урока:</vt:lpstr>
      <vt:lpstr>Задачи:</vt:lpstr>
      <vt:lpstr>Презентация PowerPoint</vt:lpstr>
      <vt:lpstr>Толковый словарь</vt:lpstr>
      <vt:lpstr>Презентация PowerPoint</vt:lpstr>
      <vt:lpstr>Презентация PowerPoint</vt:lpstr>
      <vt:lpstr>Презентация PowerPoint</vt:lpstr>
      <vt:lpstr>Запомни!</vt:lpstr>
      <vt:lpstr>«Собери слова»</vt:lpstr>
      <vt:lpstr>Проверь!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27</cp:revision>
  <dcterms:created xsi:type="dcterms:W3CDTF">2019-11-27T16:55:47Z</dcterms:created>
  <dcterms:modified xsi:type="dcterms:W3CDTF">2019-12-04T18:11:10Z</dcterms:modified>
</cp:coreProperties>
</file>