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6" r:id="rId4"/>
    <p:sldId id="261" r:id="rId5"/>
    <p:sldId id="265" r:id="rId6"/>
    <p:sldId id="267" r:id="rId7"/>
    <p:sldId id="268" r:id="rId8"/>
    <p:sldId id="269" r:id="rId9"/>
    <p:sldId id="27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F3078B-A8AB-4AE8-A30F-7586DAF4EA97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43BFF1-F9B6-4A92-AAE8-CB5D4B64AB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214290"/>
            <a:ext cx="8572560" cy="6072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1. Сидит Жилин за татарином, покачивается, тычется  лицом  в вонючую татарскую спину.</a:t>
            </a:r>
          </a:p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2. Позвал он Жилина, показывает, языком щёлкает. </a:t>
            </a:r>
          </a:p>
          <a:p>
            <a:pPr algn="l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Костылин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ещё раз писал домой, всё ждал присылки денег и скучал.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46434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5400" b="1" dirty="0" smtClean="0"/>
              <a:t>  Дуб</a:t>
            </a:r>
          </a:p>
          <a:p>
            <a:pPr algn="ctr">
              <a:buNone/>
            </a:pPr>
            <a:r>
              <a:rPr lang="ru-RU" sz="5400" b="1" dirty="0" smtClean="0"/>
              <a:t>  Рябина</a:t>
            </a:r>
          </a:p>
          <a:p>
            <a:pPr algn="ctr">
              <a:buNone/>
            </a:pPr>
            <a:r>
              <a:rPr lang="ru-RU" sz="5400" b="1" dirty="0" smtClean="0"/>
              <a:t>  Берёза</a:t>
            </a:r>
          </a:p>
          <a:p>
            <a:pPr algn="ctr">
              <a:buNone/>
            </a:pPr>
            <a:r>
              <a:rPr lang="ru-RU" sz="5400" b="1" dirty="0" smtClean="0"/>
              <a:t>Липа    </a:t>
            </a:r>
            <a:endParaRPr lang="ru-RU" sz="5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8229600" cy="5429288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ru-RU" sz="6000" b="1" dirty="0" smtClean="0"/>
              <a:t>  Дуб</a:t>
            </a:r>
          </a:p>
          <a:p>
            <a:pPr>
              <a:buNone/>
            </a:pPr>
            <a:r>
              <a:rPr lang="ru-RU" sz="6000" b="1" dirty="0" smtClean="0"/>
              <a:t>  Рябина           </a:t>
            </a:r>
            <a:r>
              <a:rPr lang="ru-RU" sz="6000" b="1" dirty="0" smtClean="0">
                <a:solidFill>
                  <a:srgbClr val="FF0000"/>
                </a:solidFill>
              </a:rPr>
              <a:t>Деревья</a:t>
            </a:r>
            <a:r>
              <a:rPr lang="ru-RU" sz="6000" b="1" dirty="0" smtClean="0"/>
              <a:t>   </a:t>
            </a:r>
            <a:endParaRPr lang="ru-RU" sz="60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6000" b="1" dirty="0" smtClean="0"/>
              <a:t>  Берёза</a:t>
            </a:r>
          </a:p>
          <a:p>
            <a:pPr>
              <a:buNone/>
            </a:pPr>
            <a:r>
              <a:rPr lang="ru-RU" sz="6000" b="1" dirty="0" smtClean="0"/>
              <a:t>  Липа</a:t>
            </a:r>
            <a:r>
              <a:rPr lang="ru-RU" sz="5400" b="1" dirty="0" smtClean="0"/>
              <a:t>    </a:t>
            </a:r>
            <a:endParaRPr lang="ru-RU" sz="5400" b="1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3786182" y="171448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492922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sz="5300" b="1" dirty="0" smtClean="0"/>
              <a:t>Девятнадцатое </a:t>
            </a:r>
            <a:r>
              <a:rPr lang="ru-RU" sz="5300" b="1" dirty="0" smtClean="0"/>
              <a:t>января.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4900" b="1" dirty="0" smtClean="0"/>
              <a:t>Классная работа.</a:t>
            </a:r>
            <a:br>
              <a:rPr lang="ru-RU" sz="4900" b="1" dirty="0" smtClean="0"/>
            </a:br>
            <a:r>
              <a:rPr lang="ru-RU" sz="4900" b="1" dirty="0" smtClean="0"/>
              <a:t>Обобщающее слово перед однородными членами.</a:t>
            </a:r>
            <a:br>
              <a:rPr lang="ru-RU" sz="4900" b="1" dirty="0" smtClean="0"/>
            </a:br>
            <a:r>
              <a:rPr lang="ru-RU" sz="4900" b="1" dirty="0" smtClean="0"/>
              <a:t>Знаки препинания в предложениях с обобщающим словом.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5768997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3900" dirty="0" smtClean="0"/>
              <a:t>	</a:t>
            </a:r>
            <a:r>
              <a:rPr lang="ru-RU" sz="5800" b="1" dirty="0" smtClean="0"/>
              <a:t>Подберите к данным существительным обобщающие слова и составьте с ними предложения.</a:t>
            </a:r>
          </a:p>
          <a:p>
            <a:pPr algn="ctr">
              <a:buNone/>
            </a:pPr>
            <a:endParaRPr lang="ru-RU" sz="3900" b="1" dirty="0" smtClean="0"/>
          </a:p>
          <a:p>
            <a:pPr marL="514350" indent="-514350">
              <a:buAutoNum type="arabicParenR"/>
            </a:pPr>
            <a:r>
              <a:rPr lang="ru-RU" sz="6300" dirty="0" smtClean="0"/>
              <a:t>А.С. Пушкин, Н.В. Гоголь, Л.Н. Толстой</a:t>
            </a:r>
          </a:p>
          <a:p>
            <a:pPr marL="514350" indent="-514350">
              <a:buAutoNum type="arabicParenR"/>
            </a:pPr>
            <a:r>
              <a:rPr lang="ru-RU" sz="6300" dirty="0" smtClean="0"/>
              <a:t>И.И. Шишкин, К.Ф. </a:t>
            </a:r>
            <a:r>
              <a:rPr lang="ru-RU" sz="6300" dirty="0" err="1" smtClean="0"/>
              <a:t>Юон</a:t>
            </a:r>
            <a:r>
              <a:rPr lang="ru-RU" sz="6300" dirty="0" smtClean="0"/>
              <a:t>, И.Т. </a:t>
            </a:r>
            <a:r>
              <a:rPr lang="ru-RU" sz="6300" dirty="0" err="1" smtClean="0"/>
              <a:t>Хруцкий</a:t>
            </a:r>
            <a:endParaRPr lang="ru-RU" sz="6300" dirty="0" smtClean="0"/>
          </a:p>
          <a:p>
            <a:pPr marL="514350" indent="-514350">
              <a:buAutoNum type="arabicParenR"/>
            </a:pPr>
            <a:r>
              <a:rPr lang="ru-RU" sz="6300" dirty="0" smtClean="0"/>
              <a:t>Скрипка, виолончель, пианино</a:t>
            </a:r>
          </a:p>
          <a:p>
            <a:pPr>
              <a:buNone/>
            </a:pPr>
            <a:r>
              <a:rPr lang="ru-RU" sz="4800" dirty="0" smtClean="0"/>
              <a:t>	</a:t>
            </a:r>
          </a:p>
          <a:p>
            <a:pPr>
              <a:buNone/>
            </a:pPr>
            <a:r>
              <a:rPr lang="ru-RU" sz="4800" dirty="0" smtClean="0"/>
              <a:t>   </a:t>
            </a:r>
          </a:p>
          <a:p>
            <a:pPr>
              <a:buNone/>
            </a:pPr>
            <a:r>
              <a:rPr lang="ru-RU" sz="4800" dirty="0" smtClean="0"/>
              <a:t>  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86874" cy="628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Спишите предложения, вставляя подходящие по смыслу слова и расставляя знаки препинания.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На праздник пришли ______ друзья соседи одноклассники.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Вокруг каждого дома росли ___ маргаритки ромашки одуванчики.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Я видел в зоопарке разных ____ львов тигров и слонов.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Мы собирали ______ ежевику малину чернику.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 реке ребята ловили  ______ плотву окуней и щук.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r>
              <a:rPr lang="ru-RU" sz="2800" b="1" dirty="0" smtClean="0"/>
              <a:t>Слова для справок: </a:t>
            </a:r>
            <a:r>
              <a:rPr lang="ru-RU" sz="2800" dirty="0" smtClean="0"/>
              <a:t>рыба, все, ягоды, цветы, животные.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86874" cy="628654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На праздник пришли  все: друзья, соседи, одноклассники.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Вокруг каждого дома росли цветы: маргаритки, ромашки,  одуванчики.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Я видел в зоопарке разных животных: львов, тигров и  слонов.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Мы собирали ягоды: ежевику, малину, чернику.</a:t>
            </a:r>
          </a:p>
          <a:p>
            <a:pPr marL="514350" indent="-514350">
              <a:buAutoNum type="arabicPeriod"/>
            </a:pPr>
            <a:r>
              <a:rPr lang="ru-RU" sz="2800" dirty="0" smtClean="0"/>
              <a:t>В реке ребята ловили  рыбу: плотву окуней и щук.</a:t>
            </a:r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endParaRPr lang="ru-RU" sz="2800" dirty="0" smtClean="0"/>
          </a:p>
          <a:p>
            <a:pPr marL="514350" indent="-514350">
              <a:buNone/>
            </a:pPr>
            <a:r>
              <a:rPr lang="ru-RU" sz="2400" b="1" dirty="0" smtClean="0"/>
              <a:t>Критерии оценок: </a:t>
            </a:r>
            <a:r>
              <a:rPr lang="ru-RU" sz="2400" dirty="0" smtClean="0"/>
              <a:t>нет ошибок – «5», 1-2 ошибки – «4»,</a:t>
            </a:r>
          </a:p>
          <a:p>
            <a:pPr marL="514350" indent="-514350">
              <a:buNone/>
            </a:pPr>
            <a:r>
              <a:rPr lang="ru-RU" sz="2400" dirty="0" smtClean="0"/>
              <a:t>3 ошибки – «3»; 4 ошибки – «2».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14350" indent="-514350">
              <a:buAutoNum type="arabicPeriod"/>
            </a:pPr>
            <a:r>
              <a:rPr lang="ru-RU" sz="4400" dirty="0" smtClean="0"/>
              <a:t>3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2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4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2</a:t>
            </a:r>
          </a:p>
          <a:p>
            <a:pPr marL="514350" indent="-514350">
              <a:buAutoNum type="arabicPeriod"/>
            </a:pPr>
            <a:r>
              <a:rPr lang="ru-RU" sz="4400" dirty="0" smtClean="0"/>
              <a:t>4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sz="2800" b="1" dirty="0" smtClean="0"/>
              <a:t>Критерии оценок: </a:t>
            </a:r>
            <a:r>
              <a:rPr lang="ru-RU" sz="2800" dirty="0" smtClean="0"/>
              <a:t>нет ошибок – «5», 1 ошибка –«4»,</a:t>
            </a:r>
          </a:p>
          <a:p>
            <a:pPr marL="514350" indent="-514350">
              <a:buNone/>
            </a:pPr>
            <a:r>
              <a:rPr lang="ru-RU" sz="2800" dirty="0" smtClean="0"/>
              <a:t>2 ошибки – «3»; 3 ошибки – «2».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56975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b="1" dirty="0" smtClean="0"/>
              <a:t>Продолжите предложения: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Сегодня на уроке я узнал(а) …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После урока мне захотелось …</a:t>
            </a:r>
          </a:p>
          <a:p>
            <a:pPr>
              <a:buNone/>
            </a:pPr>
            <a:r>
              <a:rPr lang="ru-RU" sz="4400" b="1" dirty="0" smtClean="0"/>
              <a:t>3.   Сегодня на уроке я похвалил (а) бы ….. за……</a:t>
            </a:r>
            <a:endParaRPr lang="ru-RU" sz="4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358</TotalTime>
  <Words>277</Words>
  <PresentationFormat>Экран (4:3)</PresentationFormat>
  <Paragraphs>54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 Девятнадцатое января. Классная работа. Обобщающее слово перед однородными членами. Знаки препинания в предложениях с обобщающим словом.   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Пользователь Windows</cp:lastModifiedBy>
  <cp:revision>39</cp:revision>
  <dcterms:created xsi:type="dcterms:W3CDTF">2016-01-17T16:36:17Z</dcterms:created>
  <dcterms:modified xsi:type="dcterms:W3CDTF">2017-01-18T14:09:33Z</dcterms:modified>
</cp:coreProperties>
</file>