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"/>
            <a:ext cx="9144000" cy="68503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16633"/>
            <a:ext cx="896448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pPr algn="ctr"/>
            <a:r>
              <a:rPr lang="ru-RU" sz="4400" dirty="0" err="1" smtClean="0">
                <a:solidFill>
                  <a:srgbClr val="C00000"/>
                </a:solidFill>
              </a:rPr>
              <a:t>Презинтация</a:t>
            </a:r>
            <a:r>
              <a:rPr lang="ru-RU" sz="4400" dirty="0" smtClean="0">
                <a:solidFill>
                  <a:srgbClr val="C00000"/>
                </a:solidFill>
              </a:rPr>
              <a:t> проект </a:t>
            </a:r>
            <a:r>
              <a:rPr lang="ru-RU" sz="4400" dirty="0">
                <a:solidFill>
                  <a:srgbClr val="C00000"/>
                </a:solidFill>
              </a:rPr>
              <a:t>на тему: </a:t>
            </a:r>
            <a:endParaRPr lang="ru-RU" sz="4400" dirty="0" smtClean="0">
              <a:solidFill>
                <a:srgbClr val="C00000"/>
              </a:solidFill>
            </a:endParaRPr>
          </a:p>
          <a:p>
            <a:pPr algn="ctr"/>
            <a:r>
              <a:rPr lang="ru-RU" sz="4400" dirty="0" smtClean="0">
                <a:solidFill>
                  <a:srgbClr val="C00000"/>
                </a:solidFill>
              </a:rPr>
              <a:t>«</a:t>
            </a:r>
            <a:r>
              <a:rPr lang="ru-RU" sz="4400" dirty="0">
                <a:solidFill>
                  <a:srgbClr val="C00000"/>
                </a:solidFill>
              </a:rPr>
              <a:t>Поезд здоровья»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algn="r"/>
            <a:r>
              <a:rPr lang="ru-RU" dirty="0"/>
              <a:t>Подготовила: воспитатель </a:t>
            </a:r>
          </a:p>
          <a:p>
            <a:pPr algn="r"/>
            <a:r>
              <a:rPr lang="ru-RU" dirty="0"/>
              <a:t>МБДОУ детского сада №7   </a:t>
            </a:r>
          </a:p>
          <a:p>
            <a:pPr algn="r"/>
            <a:r>
              <a:rPr lang="ru-RU" dirty="0"/>
              <a:t>                                                Тюленева Е.М</a:t>
            </a:r>
          </a:p>
          <a:p>
            <a:pPr algn="r"/>
            <a:r>
              <a:rPr lang="ru-RU" dirty="0"/>
              <a:t>                                         группа №1</a:t>
            </a:r>
          </a:p>
          <a:p>
            <a:endParaRPr lang="ru-RU" dirty="0"/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57501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"/>
            <a:ext cx="9144000" cy="68503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3810"/>
            <a:ext cx="3635896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Январь</a:t>
            </a:r>
          </a:p>
          <a:p>
            <a:r>
              <a:rPr lang="ru-RU" dirty="0"/>
              <a:t> </a:t>
            </a:r>
            <a:r>
              <a:rPr lang="ru-RU" b="1" dirty="0"/>
              <a:t>«Поговорим о болезнях»</a:t>
            </a:r>
          </a:p>
          <a:p>
            <a:r>
              <a:rPr lang="ru-RU" dirty="0"/>
              <a:t>Цель: учить заботится о своем здоровье, дать детям элементарное представление об инфекционных болезнях и их возбудителях. Учить детей находить выходы из сложившейся ситуации, уметь оказывать первую помощь себе и окружающим.</a:t>
            </a:r>
          </a:p>
          <a:p>
            <a:r>
              <a:rPr lang="ru-RU" dirty="0"/>
              <a:t>1. Беседа «О микробах и вирусах»</a:t>
            </a:r>
          </a:p>
          <a:p>
            <a:r>
              <a:rPr lang="ru-RU" dirty="0"/>
              <a:t>2. Врачи наши друзья</a:t>
            </a:r>
          </a:p>
          <a:p>
            <a:r>
              <a:rPr lang="ru-RU" dirty="0"/>
              <a:t>3. Рассказ «Для чего нужны лекарства»</a:t>
            </a:r>
          </a:p>
          <a:p>
            <a:r>
              <a:rPr lang="ru-RU" dirty="0"/>
              <a:t>4. Правила первой помощи</a:t>
            </a:r>
          </a:p>
          <a:p>
            <a:r>
              <a:rPr lang="ru-RU" dirty="0"/>
              <a:t>5. Папка - передвижка о пользе закаливания.</a:t>
            </a:r>
          </a:p>
          <a:p>
            <a:r>
              <a:rPr lang="ru-RU" dirty="0"/>
              <a:t>6. Пальчиковая гимнастика.</a:t>
            </a:r>
          </a:p>
          <a:p>
            <a:r>
              <a:rPr lang="ru-RU" dirty="0"/>
              <a:t>7. Утренняя зарядка.</a:t>
            </a:r>
          </a:p>
          <a:p>
            <a:r>
              <a:rPr lang="ru-RU" dirty="0"/>
              <a:t>8. Гимнастика после сна.</a:t>
            </a:r>
          </a:p>
          <a:p>
            <a:r>
              <a:rPr lang="ru-RU" dirty="0"/>
              <a:t>9. Точечный массаж.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16632"/>
            <a:ext cx="4211960" cy="3158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765" y="3390287"/>
            <a:ext cx="4143563" cy="31076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15211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"/>
            <a:ext cx="9144000" cy="68503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-13855" y="3810"/>
            <a:ext cx="5521959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Февраль</a:t>
            </a:r>
          </a:p>
          <a:p>
            <a:r>
              <a:rPr lang="ru-RU" dirty="0"/>
              <a:t> </a:t>
            </a:r>
            <a:r>
              <a:rPr lang="ru-RU" b="1" dirty="0"/>
              <a:t>«В здоровом теле - здоровый дух»</a:t>
            </a:r>
          </a:p>
          <a:p>
            <a:r>
              <a:rPr lang="ru-RU" dirty="0"/>
              <a:t>Цель: Обобщение знаний об охране и укреплении своего здоровья, формирование потребности в здоровом образе жизни.</a:t>
            </a:r>
          </a:p>
          <a:p>
            <a:r>
              <a:rPr lang="ru-RU" dirty="0"/>
              <a:t> </a:t>
            </a:r>
          </a:p>
          <a:p>
            <a:r>
              <a:rPr lang="ru-RU" dirty="0"/>
              <a:t>1. Изготовление буклета « </a:t>
            </a:r>
            <a:r>
              <a:rPr lang="ru-RU" dirty="0" smtClean="0"/>
              <a:t>В здоровом </a:t>
            </a:r>
            <a:r>
              <a:rPr lang="ru-RU" dirty="0"/>
              <a:t>теле здоровый дух»</a:t>
            </a:r>
          </a:p>
          <a:p>
            <a:r>
              <a:rPr lang="ru-RU" dirty="0"/>
              <a:t>2. Пальчиковая гимнастика.</a:t>
            </a:r>
          </a:p>
          <a:p>
            <a:r>
              <a:rPr lang="ru-RU" dirty="0"/>
              <a:t>3. Утренняя зарядка.</a:t>
            </a:r>
          </a:p>
          <a:p>
            <a:r>
              <a:rPr lang="ru-RU" dirty="0"/>
              <a:t>4. Гимнастика после сна.</a:t>
            </a:r>
          </a:p>
          <a:p>
            <a:r>
              <a:rPr lang="ru-RU" dirty="0"/>
              <a:t>5. Беседы с детьми.</a:t>
            </a:r>
          </a:p>
          <a:p>
            <a:r>
              <a:rPr lang="ru-RU" dirty="0"/>
              <a:t>6. Разгадывание загадок.</a:t>
            </a:r>
          </a:p>
          <a:p>
            <a:r>
              <a:rPr lang="ru-RU" dirty="0"/>
              <a:t>7. Точечный массаж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1628"/>
            <a:ext cx="3348694" cy="4464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1387" y="3513437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217498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"/>
            <a:ext cx="9144000" cy="68503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188640"/>
            <a:ext cx="813690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Выводы</a:t>
            </a:r>
            <a:r>
              <a:rPr lang="ru-RU" sz="2800" b="1" dirty="0">
                <a:solidFill>
                  <a:srgbClr val="C00000"/>
                </a:solidFill>
              </a:rPr>
              <a:t>:</a:t>
            </a:r>
          </a:p>
          <a:p>
            <a:r>
              <a:rPr lang="ru-RU" dirty="0" smtClean="0"/>
              <a:t>	Я считаю, </a:t>
            </a:r>
            <a:r>
              <a:rPr lang="ru-RU" dirty="0"/>
              <a:t>что в результате реализации данного проекта, поставленные задачи будут реализованы в полном объеме. Повысится уровень физической подготовленности детей, об этом можно будет судить по результатом представленные инструктором по физическому воспитанию. </a:t>
            </a:r>
          </a:p>
          <a:p>
            <a:r>
              <a:rPr lang="ru-RU" dirty="0" smtClean="0"/>
              <a:t>	И </a:t>
            </a:r>
            <a:r>
              <a:rPr lang="ru-RU" dirty="0"/>
              <a:t>в заключении хочется сказать словами великого педагога Сухомлинского : Забота о здоровье - 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силы.</a:t>
            </a:r>
          </a:p>
          <a:p>
            <a:r>
              <a:rPr lang="ru-RU" dirty="0"/>
              <a:t>Укрепление и сохранение  здоровья детей –одна из главных наших задач, как родителей так и педагогов. Только в совместном сотрудничестве мы сможем вырастить здоровое и полноценное поколение! Ведь здоровые дети –это здоровая страна! И мы не должны с вами забывать «ЧТО ЗДОРОВЬЕ ДЕТЕЙ - ЭТО НАША ОБЩАЯ ЗАБОТА».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9253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"/>
            <a:ext cx="9144000" cy="685038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79512" y="58846"/>
            <a:ext cx="8784976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 </a:t>
            </a:r>
            <a:r>
              <a:rPr lang="ru-RU" sz="2800" b="1" dirty="0">
                <a:solidFill>
                  <a:srgbClr val="C00000"/>
                </a:solidFill>
              </a:rPr>
              <a:t>Литература: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r>
              <a:rPr lang="ru-RU" dirty="0" smtClean="0"/>
              <a:t>1.Гараева </a:t>
            </a:r>
            <a:r>
              <a:rPr lang="ru-RU" dirty="0"/>
              <a:t>Е.А., «Здоровье сберегающие технологии</a:t>
            </a:r>
          </a:p>
          <a:p>
            <a:r>
              <a:rPr lang="ru-RU" dirty="0"/>
              <a:t>В профессионально-педагогическом образовании.»- Оренбург ,«БИБКОМ» 2013г.</a:t>
            </a:r>
          </a:p>
          <a:p>
            <a:r>
              <a:rPr lang="ru-RU" dirty="0"/>
              <a:t>2.Сапего С.Н., «Спортивные праздники в детском саду.»-издательство «Сталкер»,2007г.</a:t>
            </a:r>
          </a:p>
          <a:p>
            <a:r>
              <a:rPr lang="ru-RU" dirty="0"/>
              <a:t>3.Шорыгина Т.А., беседы с детьми о спорте и здоровье «спортивные сказки».-ТЦ «Сфера»,2017г.</a:t>
            </a:r>
          </a:p>
          <a:p>
            <a:r>
              <a:rPr lang="ru-RU" dirty="0"/>
              <a:t>4.Нищева Н.В., «Картотека подвижных игр, упражнений, физкультминуток, пальчиковой гимнастики»-изд.2-е,СПб.: ООО «Издательство «детство-пресс»,2017г.</a:t>
            </a:r>
          </a:p>
          <a:p>
            <a:r>
              <a:rPr lang="ru-RU" dirty="0"/>
              <a:t>5.Ворнина Л.П., Червякова Н.А., «Картотеки артикуляционной и дыхательной гимнастики, массажа и самомассажа.»- СПб.: ООО «Издательство «детство-пресс»,2017г.</a:t>
            </a:r>
          </a:p>
          <a:p>
            <a:r>
              <a:rPr lang="ru-RU" dirty="0"/>
              <a:t>6.Калмыкова Л.Н., Картотека тематических пальчиковых игр «Здравствуй пальчик! Как живешь?»- изд.2-е,издательство «Учитель» 2012г</a:t>
            </a:r>
            <a:r>
              <a:rPr lang="ru-RU" dirty="0" smtClean="0"/>
              <a:t>.</a:t>
            </a:r>
          </a:p>
          <a:p>
            <a:r>
              <a:rPr lang="ru-RU" dirty="0" smtClean="0"/>
              <a:t>7.</a:t>
            </a:r>
            <a:r>
              <a:rPr lang="en-US" dirty="0"/>
              <a:t> </a:t>
            </a:r>
            <a:r>
              <a:rPr lang="en-US" dirty="0" smtClean="0"/>
              <a:t>https</a:t>
            </a:r>
            <a:r>
              <a:rPr lang="en-US" dirty="0"/>
              <a:t>://ys67grodno.schools.by/pages/rekomendatsii-roditeljam-po-formirovaniju-zdorovogo-obraza-zhizni-u-detej</a:t>
            </a:r>
          </a:p>
          <a:p>
            <a:r>
              <a:rPr lang="ru-RU" dirty="0" smtClean="0"/>
              <a:t>9.</a:t>
            </a:r>
            <a:r>
              <a:rPr lang="en-US" dirty="0" smtClean="0"/>
              <a:t>ttps</a:t>
            </a:r>
            <a:r>
              <a:rPr lang="en-US" dirty="0"/>
              <a:t>://nsportal.ru/detskiy-sad/raznoe/2016/03/21/kartoteka-dyhatelnoy-gimnastiki</a:t>
            </a:r>
          </a:p>
          <a:p>
            <a:r>
              <a:rPr lang="ru-RU" dirty="0" smtClean="0"/>
              <a:t>10</a:t>
            </a:r>
            <a:r>
              <a:rPr lang="en-US" dirty="0" smtClean="0"/>
              <a:t>. </a:t>
            </a:r>
            <a:r>
              <a:rPr lang="en-US" dirty="0"/>
              <a:t>https://nsportal.ru/detskiy-sad/zdorovyy-obraz-zhizni/2017/10/14/kompleks-gimnastiki-posle-sna-dlya-detey-5-6-let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83268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"/>
            <a:ext cx="9144000" cy="68503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332656"/>
            <a:ext cx="8568952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Актуальность </a:t>
            </a:r>
            <a:r>
              <a:rPr lang="ru-RU" sz="2400" b="1" dirty="0" err="1" smtClean="0">
                <a:solidFill>
                  <a:srgbClr val="C00000"/>
                </a:solidFill>
              </a:rPr>
              <a:t>проблеммы</a:t>
            </a:r>
            <a:endParaRPr lang="ru-RU" sz="2400" b="1" dirty="0">
              <a:solidFill>
                <a:srgbClr val="C00000"/>
              </a:solidFill>
            </a:endParaRPr>
          </a:p>
          <a:p>
            <a:r>
              <a:rPr lang="ru-RU" dirty="0"/>
              <a:t>          Человек – совершенство природы. Но для того, чтобы он мог пользоваться благами жизни, наслаждаться её красотой, очень важно иметь здоровье.   «Здоровье – не всё, но без здоровья – ничто», - говорил мудрый Сократ.</a:t>
            </a:r>
          </a:p>
          <a:p>
            <a:r>
              <a:rPr lang="ru-RU" dirty="0"/>
              <a:t>          Только здоровый, всесторонне развитый, образованный человек способен быть настоящим творцом собственной судьбы и судьбы своей судьбы. Здоровье нельзя купить ни за какие деньги. Но сформировать его и сохранить на долгие годы может каждый из нас.</a:t>
            </a:r>
          </a:p>
          <a:p>
            <a:r>
              <a:rPr lang="ru-RU" dirty="0"/>
              <a:t>          Здоровый образ жизни не занимает пока первое место в иерархии потребностей и ценностей человека в нашем обществе. Но если мы научим детей с самого раннего детства ценить, беречь и укреплять здоровье, если мы будем личным примером демонстрировать здоровый образ жизни, то только в этом случае можно надеяться, что будущее поколения будут более здоровыми и развиты не только личностно, интеллектуально, но духовно и физически.</a:t>
            </a:r>
          </a:p>
          <a:p>
            <a:endParaRPr lang="ru-RU" dirty="0" smtClean="0"/>
          </a:p>
          <a:p>
            <a:r>
              <a:rPr lang="ru-RU" sz="2400" b="1" dirty="0" smtClean="0">
                <a:solidFill>
                  <a:srgbClr val="C00000"/>
                </a:solidFill>
              </a:rPr>
              <a:t>Цель проекта</a:t>
            </a:r>
            <a:r>
              <a:rPr lang="ru-RU" dirty="0" smtClean="0"/>
              <a:t>: </a:t>
            </a:r>
          </a:p>
          <a:p>
            <a:r>
              <a:rPr lang="ru-RU" dirty="0" smtClean="0"/>
              <a:t>формирование </a:t>
            </a:r>
            <a:r>
              <a:rPr lang="ru-RU" dirty="0"/>
              <a:t>у дошкольников культуры здорового и безопасного образа жизни, формирование знаний, личностных ориентиров и норм поведения, обеспечивающих сохранение и укрепление физического и психического здоровья и умения использовать полученные знания в повседневной жизни.</a:t>
            </a:r>
          </a:p>
        </p:txBody>
      </p:sp>
    </p:spTree>
    <p:extLst>
      <p:ext uri="{BB962C8B-B14F-4D97-AF65-F5344CB8AC3E}">
        <p14:creationId xmlns:p14="http://schemas.microsoft.com/office/powerpoint/2010/main" val="1860250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"/>
            <a:ext cx="9144000" cy="68503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3809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Задачи проекта: </a:t>
            </a:r>
          </a:p>
          <a:p>
            <a:r>
              <a:rPr lang="ru-RU" b="1" dirty="0">
                <a:solidFill>
                  <a:srgbClr val="C00000"/>
                </a:solidFill>
              </a:rPr>
              <a:t>Обучающие:</a:t>
            </a:r>
          </a:p>
          <a:p>
            <a:r>
              <a:rPr lang="ru-RU" dirty="0"/>
              <a:t>•	Пропаганда здорового образа жизни.          </a:t>
            </a:r>
          </a:p>
          <a:p>
            <a:r>
              <a:rPr lang="ru-RU" dirty="0"/>
              <a:t>•	Формирование осознанного отношения к необходимости беречь и укреплять</a:t>
            </a:r>
          </a:p>
          <a:p>
            <a:r>
              <a:rPr lang="ru-RU" dirty="0"/>
              <a:t>•	своё здоровье.                    </a:t>
            </a:r>
          </a:p>
          <a:p>
            <a:r>
              <a:rPr lang="ru-RU" dirty="0"/>
              <a:t>•	Повышение педагогического мастерства родителей по данной теме</a:t>
            </a:r>
          </a:p>
          <a:p>
            <a:r>
              <a:rPr lang="ru-RU" dirty="0"/>
              <a:t>•	Формирование деятельности, здоровье сберегающей компетентности у детей старшего дошкольного возраста.               </a:t>
            </a:r>
          </a:p>
          <a:p>
            <a:endParaRPr lang="ru-RU" dirty="0"/>
          </a:p>
          <a:p>
            <a:r>
              <a:rPr lang="ru-RU" b="1" dirty="0">
                <a:solidFill>
                  <a:srgbClr val="C00000"/>
                </a:solidFill>
              </a:rPr>
              <a:t>Развивающие:</a:t>
            </a:r>
          </a:p>
          <a:p>
            <a:r>
              <a:rPr lang="ru-RU" dirty="0"/>
              <a:t>•	Развитие у детей представления о том, что полезно, а что вредно для их  здоровья.       </a:t>
            </a:r>
          </a:p>
          <a:p>
            <a:r>
              <a:rPr lang="ru-RU" dirty="0"/>
              <a:t>•	Развитие потребности ребенка в знаниях о себе и своем здоровье.     </a:t>
            </a:r>
          </a:p>
          <a:p>
            <a:r>
              <a:rPr lang="ru-RU" dirty="0"/>
              <a:t>•	 Развитие тесной взаимосвязи родителей и воспитателей в воспитании здорового образа жизни.              </a:t>
            </a:r>
          </a:p>
          <a:p>
            <a:r>
              <a:rPr lang="ru-RU" dirty="0"/>
              <a:t>•	Расширение знаний детей о влиянии витаминов на здоровье человека.     </a:t>
            </a:r>
          </a:p>
          <a:p>
            <a:endParaRPr lang="ru-RU" dirty="0"/>
          </a:p>
          <a:p>
            <a:r>
              <a:rPr lang="ru-RU" b="1" dirty="0">
                <a:solidFill>
                  <a:srgbClr val="C00000"/>
                </a:solidFill>
              </a:rPr>
              <a:t>Воспитательные:</a:t>
            </a:r>
          </a:p>
          <a:p>
            <a:r>
              <a:rPr lang="ru-RU" dirty="0"/>
              <a:t>•	Воспитывать бережное и заботливое отношение к своему здоровью и здоровью окружающих.       </a:t>
            </a:r>
          </a:p>
          <a:p>
            <a:r>
              <a:rPr lang="ru-RU" dirty="0"/>
              <a:t>•	Воспитывать желание укреплять свое здоровье разными способами.</a:t>
            </a:r>
          </a:p>
        </p:txBody>
      </p:sp>
    </p:spTree>
    <p:extLst>
      <p:ext uri="{BB962C8B-B14F-4D97-AF65-F5344CB8AC3E}">
        <p14:creationId xmlns:p14="http://schemas.microsoft.com/office/powerpoint/2010/main" val="1536539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"/>
            <a:ext cx="9144000" cy="68503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332656"/>
            <a:ext cx="87129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Ожидаемые </a:t>
            </a:r>
            <a:r>
              <a:rPr lang="ru-RU" sz="2400" b="1" dirty="0">
                <a:solidFill>
                  <a:srgbClr val="C00000"/>
                </a:solidFill>
              </a:rPr>
              <a:t>результаты проекта.</a:t>
            </a:r>
          </a:p>
          <a:p>
            <a:endParaRPr lang="ru-RU" dirty="0"/>
          </a:p>
          <a:p>
            <a:r>
              <a:rPr lang="ru-RU" dirty="0"/>
              <a:t>•	Повышение уровня физической подготовленности детей.</a:t>
            </a:r>
          </a:p>
          <a:p>
            <a:r>
              <a:rPr lang="ru-RU" dirty="0"/>
              <a:t>•	Изменение уровня заболеваемости детей в течении года.</a:t>
            </a:r>
          </a:p>
          <a:p>
            <a:r>
              <a:rPr lang="ru-RU" dirty="0"/>
              <a:t>•	Улучшение звуковой культуры речи.</a:t>
            </a:r>
          </a:p>
          <a:p>
            <a:r>
              <a:rPr lang="ru-RU" dirty="0"/>
              <a:t>•	Формирование коммуникативных способностей, развитие активности, инициативности, самостоятельности.</a:t>
            </a:r>
          </a:p>
          <a:p>
            <a:r>
              <a:rPr lang="ru-RU" dirty="0"/>
              <a:t>•	Повышение компетентности родителей в вопросах физического развития и здоровья детей.</a:t>
            </a:r>
          </a:p>
          <a:p>
            <a:r>
              <a:rPr lang="ru-RU" dirty="0"/>
              <a:t>•	Заинтересованность и активность участия родителей в жизнедеятельности группы.</a:t>
            </a:r>
          </a:p>
        </p:txBody>
      </p:sp>
    </p:spTree>
    <p:extLst>
      <p:ext uri="{BB962C8B-B14F-4D97-AF65-F5344CB8AC3E}">
        <p14:creationId xmlns:p14="http://schemas.microsoft.com/office/powerpoint/2010/main" val="18698873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03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7504" y="116633"/>
            <a:ext cx="9036496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1 этап - организационный:        </a:t>
            </a:r>
            <a:r>
              <a:rPr lang="ru-RU" dirty="0"/>
              <a:t>       </a:t>
            </a:r>
          </a:p>
          <a:p>
            <a:r>
              <a:rPr lang="ru-RU" dirty="0"/>
              <a:t>                                                      </a:t>
            </a:r>
          </a:p>
          <a:p>
            <a:r>
              <a:rPr lang="ru-RU" dirty="0"/>
              <a:t>•	обследование темы, мотивация ее выбора;</a:t>
            </a:r>
          </a:p>
          <a:p>
            <a:r>
              <a:rPr lang="ru-RU" dirty="0"/>
              <a:t>•	определение цели и задач проекта;</a:t>
            </a:r>
          </a:p>
          <a:p>
            <a:r>
              <a:rPr lang="ru-RU" dirty="0"/>
              <a:t>•	создание развивающей среды: подобрать материалы, игрушки, атрибуты, для  игровой, дидактические игры, иллюстрированный материал, художественную литературу по данной теме;</a:t>
            </a:r>
          </a:p>
          <a:p>
            <a:r>
              <a:rPr lang="ru-RU" dirty="0"/>
              <a:t>•	обсуждение с родителями, детьми, вопросов связанных с проведением проекта, анкетирование;</a:t>
            </a:r>
          </a:p>
          <a:p>
            <a:r>
              <a:rPr lang="ru-RU" dirty="0"/>
              <a:t>•	составление тематического планирования работы с детьми, родителями;</a:t>
            </a:r>
          </a:p>
          <a:p>
            <a:r>
              <a:rPr lang="ru-RU" dirty="0"/>
              <a:t>•	разработка содержаний мероприятий.</a:t>
            </a:r>
          </a:p>
          <a:p>
            <a:endParaRPr lang="ru-RU" dirty="0"/>
          </a:p>
          <a:p>
            <a:endParaRPr lang="ru-RU" dirty="0"/>
          </a:p>
          <a:p>
            <a:r>
              <a:rPr lang="ru-RU" sz="2400" b="1" dirty="0">
                <a:solidFill>
                  <a:srgbClr val="C00000"/>
                </a:solidFill>
              </a:rPr>
              <a:t>2 этап - внедренческий</a:t>
            </a:r>
            <a:r>
              <a:rPr lang="ru-RU" sz="2400" b="1" dirty="0" smtClean="0">
                <a:solidFill>
                  <a:srgbClr val="C00000"/>
                </a:solidFill>
              </a:rPr>
              <a:t>:</a:t>
            </a:r>
          </a:p>
          <a:p>
            <a:endParaRPr lang="ru-RU" sz="2400" b="1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ru-RU" sz="2400" b="1" dirty="0"/>
              <a:t> </a:t>
            </a:r>
            <a:r>
              <a:rPr lang="ru-RU" dirty="0"/>
              <a:t>Игровая деятельность: Сюжетно-ролевые </a:t>
            </a:r>
            <a:r>
              <a:rPr lang="ru-RU" dirty="0" smtClean="0"/>
              <a:t>игры; </a:t>
            </a:r>
            <a:r>
              <a:rPr lang="ru-RU" dirty="0"/>
              <a:t>Дидактические </a:t>
            </a:r>
            <a:r>
              <a:rPr lang="ru-RU" dirty="0" smtClean="0"/>
              <a:t>игры; </a:t>
            </a:r>
            <a:r>
              <a:rPr lang="ru-RU" dirty="0"/>
              <a:t>Двигательные </a:t>
            </a:r>
            <a:r>
              <a:rPr lang="ru-RU" dirty="0" smtClean="0"/>
              <a:t>упражнения; Подвижные игры.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dirty="0"/>
              <a:t> Познавательное развитие: Тематические </a:t>
            </a:r>
            <a:r>
              <a:rPr lang="ru-RU" dirty="0" smtClean="0"/>
              <a:t>занятия</a:t>
            </a:r>
          </a:p>
          <a:p>
            <a:pPr marL="342900" indent="-342900">
              <a:buFont typeface="Arial" pitchFamily="34" charset="0"/>
              <a:buChar char="•"/>
            </a:pPr>
            <a:endParaRPr lang="ru-RU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dirty="0"/>
              <a:t>Речевое развитие: </a:t>
            </a:r>
            <a:r>
              <a:rPr lang="ru-RU" dirty="0" smtClean="0"/>
              <a:t>Чтение </a:t>
            </a:r>
            <a:r>
              <a:rPr lang="ru-RU" dirty="0"/>
              <a:t>художественной </a:t>
            </a:r>
            <a:r>
              <a:rPr lang="ru-RU" dirty="0" smtClean="0"/>
              <a:t>литературы;   </a:t>
            </a:r>
            <a:r>
              <a:rPr lang="ru-RU" dirty="0"/>
              <a:t>Пословицы и поговорки о </a:t>
            </a:r>
            <a:r>
              <a:rPr lang="ru-RU" dirty="0" smtClean="0"/>
              <a:t>здоровье;  </a:t>
            </a:r>
            <a:r>
              <a:rPr lang="ru-RU" dirty="0"/>
              <a:t>Загадывание и разгадывание </a:t>
            </a:r>
            <a:r>
              <a:rPr lang="ru-RU" dirty="0" smtClean="0"/>
              <a:t>загадок.</a:t>
            </a:r>
            <a:endParaRPr lang="ru-RU" dirty="0"/>
          </a:p>
          <a:p>
            <a:pPr marL="342900" indent="-342900">
              <a:buFont typeface="Arial" pitchFamily="34" charset="0"/>
              <a:buChar char="•"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9445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"/>
            <a:ext cx="9144000" cy="68503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332656"/>
            <a:ext cx="8424936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/>
              <a:t>Продуктивная деятельность</a:t>
            </a:r>
            <a:r>
              <a:rPr lang="ru-RU" dirty="0"/>
              <a:t>: </a:t>
            </a:r>
            <a:r>
              <a:rPr lang="ru-RU" dirty="0" smtClean="0"/>
              <a:t> Изготовление Буклета; Изготовление </a:t>
            </a:r>
            <a:r>
              <a:rPr lang="ru-RU" dirty="0"/>
              <a:t>нестандартного оборудования </a:t>
            </a:r>
            <a:r>
              <a:rPr lang="ru-RU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/>
              <a:t> Работа с родителями: Встречи с инструктором по </a:t>
            </a:r>
            <a:r>
              <a:rPr lang="ru-RU" dirty="0" smtClean="0"/>
              <a:t>физкультуре; Консультации;  </a:t>
            </a:r>
            <a:r>
              <a:rPr lang="ru-RU" dirty="0"/>
              <a:t>Спортивный </a:t>
            </a:r>
            <a:r>
              <a:rPr lang="ru-RU" dirty="0" smtClean="0"/>
              <a:t>досуг.</a:t>
            </a:r>
          </a:p>
          <a:p>
            <a:endParaRPr lang="ru-RU" dirty="0" smtClean="0"/>
          </a:p>
          <a:p>
            <a:r>
              <a:rPr lang="ru-RU" sz="2400" b="1" dirty="0" smtClean="0">
                <a:solidFill>
                  <a:srgbClr val="C00000"/>
                </a:solidFill>
              </a:rPr>
              <a:t>3 </a:t>
            </a:r>
            <a:r>
              <a:rPr lang="ru-RU" sz="2400" b="1" dirty="0">
                <a:solidFill>
                  <a:srgbClr val="C00000"/>
                </a:solidFill>
              </a:rPr>
              <a:t>этап - результативный:</a:t>
            </a:r>
          </a:p>
          <a:p>
            <a:r>
              <a:rPr lang="ru-RU" dirty="0"/>
              <a:t>•	Самоанализ проделанной работы, оценка результатов, формирование выводов.</a:t>
            </a:r>
          </a:p>
          <a:p>
            <a:r>
              <a:rPr lang="ru-RU" dirty="0"/>
              <a:t>•	Беседы с родителями</a:t>
            </a:r>
          </a:p>
          <a:p>
            <a:r>
              <a:rPr lang="ru-RU" dirty="0"/>
              <a:t>•	 Внесение коррективов и дополнений в планирование дальнейшей работы по данному направлению.</a:t>
            </a:r>
          </a:p>
          <a:p>
            <a:r>
              <a:rPr lang="ru-RU" dirty="0"/>
              <a:t>•	 Спортивный досуг с родителями.</a:t>
            </a:r>
          </a:p>
          <a:p>
            <a:endParaRPr lang="ru-RU" dirty="0" smtClean="0"/>
          </a:p>
          <a:p>
            <a:r>
              <a:rPr lang="ru-RU" sz="2400" b="1" dirty="0">
                <a:solidFill>
                  <a:srgbClr val="C00000"/>
                </a:solidFill>
              </a:rPr>
              <a:t>Предварительная работа: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Чтение</a:t>
            </a:r>
            <a:r>
              <a:rPr lang="ru-RU" dirty="0"/>
              <a:t>:  К. Чуковский «</a:t>
            </a:r>
            <a:r>
              <a:rPr lang="ru-RU" dirty="0" err="1"/>
              <a:t>Мойдодыр</a:t>
            </a:r>
            <a:r>
              <a:rPr lang="ru-RU" dirty="0"/>
              <a:t>», «Девочка чумазая»;  Беседа «Как устроено наше тело?», «Где живут витамины»; рассматривание плаката «Человеческое тело»; дидактические игры: «Узнай на вкус (на ощупь, на слух, на запах)»; рисование «Фруктовая сказка»; отгадывание загадок об овощах и фруктах;  изготовление нестандартного оборудования.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586128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03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188640"/>
            <a:ext cx="321635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Октябрь </a:t>
            </a:r>
          </a:p>
          <a:p>
            <a:r>
              <a:rPr lang="ru-RU" b="1" dirty="0"/>
              <a:t>«Здоровье человека»</a:t>
            </a:r>
          </a:p>
          <a:p>
            <a:r>
              <a:rPr lang="ru-RU" dirty="0"/>
              <a:t>Цель: приобщение детей к ценностям ЗОЖ, формирование представлений о влиянии на работу образа жизни человека. Учить заботиться о своем здоровье. Воспитывать привычку ЗОЖ. </a:t>
            </a:r>
          </a:p>
          <a:p>
            <a:r>
              <a:rPr lang="ru-RU" dirty="0"/>
              <a:t>1. Чтение: К. Чуковский «</a:t>
            </a:r>
            <a:r>
              <a:rPr lang="ru-RU" dirty="0" err="1"/>
              <a:t>Мойдодыр</a:t>
            </a:r>
            <a:r>
              <a:rPr lang="ru-RU" dirty="0"/>
              <a:t>», «Девочка чумазая»</a:t>
            </a:r>
          </a:p>
          <a:p>
            <a:r>
              <a:rPr lang="ru-RU" dirty="0"/>
              <a:t>2. Кислородный коктейль.</a:t>
            </a:r>
          </a:p>
          <a:p>
            <a:r>
              <a:rPr lang="ru-RU" dirty="0"/>
              <a:t>3</a:t>
            </a:r>
            <a:r>
              <a:rPr lang="ru-RU" b="1" dirty="0"/>
              <a:t>. Утренняя зарядка</a:t>
            </a:r>
            <a:r>
              <a:rPr lang="ru-RU" dirty="0"/>
              <a:t>.</a:t>
            </a:r>
          </a:p>
          <a:p>
            <a:r>
              <a:rPr lang="ru-RU" dirty="0"/>
              <a:t>4. Полоскание горла.</a:t>
            </a:r>
          </a:p>
          <a:p>
            <a:r>
              <a:rPr lang="ru-RU" dirty="0"/>
              <a:t>5. Гимнастика после сна.</a:t>
            </a:r>
          </a:p>
          <a:p>
            <a:r>
              <a:rPr lang="ru-RU" dirty="0"/>
              <a:t>6. Беседы с детьми: «Как устроено наше тело?»,</a:t>
            </a:r>
          </a:p>
          <a:p>
            <a:r>
              <a:rPr lang="ru-RU" dirty="0"/>
              <a:t>7. Рассказ-беседа  воспитателя: «Органы чувств»</a:t>
            </a:r>
          </a:p>
          <a:p>
            <a:r>
              <a:rPr lang="ru-RU" dirty="0"/>
              <a:t>8. Точечный массаж.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059" y="332656"/>
            <a:ext cx="5376597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66727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"/>
            <a:ext cx="9144000" cy="68503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16632"/>
            <a:ext cx="413995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C00000"/>
                </a:solidFill>
              </a:rPr>
              <a:t>Ноябрь</a:t>
            </a:r>
          </a:p>
          <a:p>
            <a:r>
              <a:rPr lang="ru-RU" dirty="0"/>
              <a:t> </a:t>
            </a:r>
            <a:r>
              <a:rPr lang="ru-RU" b="1" dirty="0"/>
              <a:t>«Раз, два, три, на зарядку становись»</a:t>
            </a:r>
          </a:p>
          <a:p>
            <a:r>
              <a:rPr lang="ru-RU" dirty="0"/>
              <a:t>Цель: Закрепить знания детей о пользе утренней гимнастики. Формировать потребность в ЗОЖ.</a:t>
            </a:r>
          </a:p>
          <a:p>
            <a:r>
              <a:rPr lang="ru-RU" dirty="0"/>
              <a:t>1.Рассказ воспитателя.</a:t>
            </a:r>
          </a:p>
          <a:p>
            <a:r>
              <a:rPr lang="ru-RU" dirty="0"/>
              <a:t>2.Чтение: рассказа «Зарядка и простуда».</a:t>
            </a:r>
          </a:p>
          <a:p>
            <a:r>
              <a:rPr lang="ru-RU" dirty="0"/>
              <a:t>3.Разгадывание загадок.</a:t>
            </a:r>
          </a:p>
          <a:p>
            <a:r>
              <a:rPr lang="ru-RU" dirty="0"/>
              <a:t>4. Гимнастика для глаз.</a:t>
            </a:r>
          </a:p>
          <a:p>
            <a:r>
              <a:rPr lang="ru-RU" dirty="0"/>
              <a:t>5. Беседы с детьми: «Где живут витамины»</a:t>
            </a:r>
          </a:p>
          <a:p>
            <a:r>
              <a:rPr lang="ru-RU" dirty="0"/>
              <a:t>6. Просмотр мультфильма: </a:t>
            </a:r>
            <a:r>
              <a:rPr lang="ru-RU" b="1" dirty="0"/>
              <a:t>«Зарядка для хвоста».</a:t>
            </a:r>
          </a:p>
          <a:p>
            <a:r>
              <a:rPr lang="ru-RU" dirty="0"/>
              <a:t>7. Утренняя зарядка.</a:t>
            </a:r>
          </a:p>
          <a:p>
            <a:r>
              <a:rPr lang="ru-RU" dirty="0"/>
              <a:t>8. Полоскание горла.</a:t>
            </a:r>
          </a:p>
          <a:p>
            <a:r>
              <a:rPr lang="ru-RU" dirty="0"/>
              <a:t>9. Гимнастика после сна.</a:t>
            </a:r>
          </a:p>
          <a:p>
            <a:r>
              <a:rPr lang="ru-RU" dirty="0"/>
              <a:t>10.Точечный массаж.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921" y="1340768"/>
            <a:ext cx="5052053" cy="3789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99874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"/>
            <a:ext cx="9144000" cy="68503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116632"/>
            <a:ext cx="3707904" cy="5688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Декабрь</a:t>
            </a:r>
            <a:endParaRPr lang="ru-RU" sz="2400" b="1" dirty="0">
              <a:solidFill>
                <a:srgbClr val="C00000"/>
              </a:solidFill>
            </a:endParaRPr>
          </a:p>
          <a:p>
            <a:r>
              <a:rPr lang="ru-RU" b="1" dirty="0"/>
              <a:t>«Знаем, знаем, да-да-да, Где ты прячешься, вода! »</a:t>
            </a:r>
          </a:p>
          <a:p>
            <a:r>
              <a:rPr lang="ru-RU" dirty="0"/>
              <a:t>Цель: Закрепить знания детей о том, что нужно знать и делать. Чтобы не заболеть. Рассказать, как микробы попадают в организм человека.</a:t>
            </a:r>
          </a:p>
          <a:p>
            <a:r>
              <a:rPr lang="ru-RU" dirty="0"/>
              <a:t>1.Рассказ-эксперимнтирование  воспитателя: «Волшебница водичка»</a:t>
            </a:r>
          </a:p>
          <a:p>
            <a:r>
              <a:rPr lang="ru-RU" dirty="0"/>
              <a:t>2.Рассматривание картинок.</a:t>
            </a:r>
          </a:p>
          <a:p>
            <a:r>
              <a:rPr lang="ru-RU" dirty="0"/>
              <a:t>3.Чтение сказки «Как люди стали аккуратными».</a:t>
            </a:r>
          </a:p>
          <a:p>
            <a:r>
              <a:rPr lang="ru-RU" dirty="0"/>
              <a:t>4.Беседы с детьми: «Экономим воду»</a:t>
            </a:r>
          </a:p>
          <a:p>
            <a:r>
              <a:rPr lang="ru-RU" dirty="0"/>
              <a:t>6. Пальчиковая гимнастика.</a:t>
            </a:r>
          </a:p>
          <a:p>
            <a:r>
              <a:rPr lang="ru-RU" dirty="0"/>
              <a:t>7. Утренняя зарядка.</a:t>
            </a:r>
          </a:p>
          <a:p>
            <a:r>
              <a:rPr lang="ru-RU" dirty="0"/>
              <a:t>8. Гимнастика после сна.</a:t>
            </a:r>
          </a:p>
          <a:p>
            <a:r>
              <a:rPr lang="ru-RU" dirty="0"/>
              <a:t>9. Точечный массаж.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3050889"/>
            <a:ext cx="4696262" cy="3522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5" y="444426"/>
            <a:ext cx="3691399" cy="2768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054070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</TotalTime>
  <Words>720</Words>
  <Application>Microsoft Office PowerPoint</Application>
  <PresentationFormat>Экран (4:3)</PresentationFormat>
  <Paragraphs>154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Computer</dc:creator>
  <cp:lastModifiedBy>Computer</cp:lastModifiedBy>
  <cp:revision>14</cp:revision>
  <dcterms:created xsi:type="dcterms:W3CDTF">2019-05-30T05:00:01Z</dcterms:created>
  <dcterms:modified xsi:type="dcterms:W3CDTF">2019-05-30T07:16:34Z</dcterms:modified>
</cp:coreProperties>
</file>