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21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1D8FA-3846-4C72-B3E1-9816C062458F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F943D-CB5F-4242-901F-1CF66D101F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на тему </a:t>
            </a:r>
            <a:br>
              <a:rPr lang="ru-RU" dirty="0" smtClean="0"/>
            </a:br>
            <a:r>
              <a:rPr lang="ru-RU" dirty="0" smtClean="0"/>
              <a:t>«Беседа с детьми в ДОУ</a:t>
            </a:r>
            <a:r>
              <a:rPr lang="ru-RU" b="1" dirty="0" smtClean="0"/>
              <a:t>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929066"/>
            <a:ext cx="8429684" cy="1752600"/>
          </a:xfrm>
        </p:spPr>
        <p:txBody>
          <a:bodyPr/>
          <a:lstStyle/>
          <a:p>
            <a:r>
              <a:rPr lang="ru-RU" dirty="0" smtClean="0"/>
              <a:t>Подготовила:</a:t>
            </a:r>
            <a:endParaRPr lang="ru-RU" dirty="0" smtClean="0"/>
          </a:p>
          <a:p>
            <a:r>
              <a:rPr lang="ru-RU" dirty="0" smtClean="0"/>
              <a:t>Агапова Е.Н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во время беседы педагог должен задавать вопрос всей группе, а затем вызывать одного ребенка для ответа. Нельзя спрашивать детей в том порядке, в каком они сидят. Это приводит к тому, что часть детей перестает работать (неинтересно ждать очереди, когда знаешь, что до тебя еще далеко);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- нельзя спрашивать одних и тех же детей, наиболее бойких. Нужно стараться вызывать большее количество детей хотя бы для краткого ответа на поставленный вопрос. Если педагог долго разговаривает с одним ребенком, то остальные дети перестают участвовать в беседе. То же самое происходит, если педагог во время беседы много говорит о том, что детям уже хорошо известно;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дети во время беседы должны отвечать по одному, а не хором, но если педагог ставит такой вопрос, на который у многих дошкольников есть один и тот же простой ответ, то можно позволить ответить хором;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не следует прерывать отвечающего ребенка, если в этом нет прямой необходимости; нецелесообразно ценою длительных усилий «вытягивать» ответ, если ребенок не имеет необходимых знаний. В таких случаях можно удовлетвориться кратким ответом, даже односложным ответом;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нельзя требовать от детей полных ответов, так как это часто приводит к искажению языка. Беседа должна вестись естественно и непринужденно. Краткий ответ может быть убедительнее распространенного. К развернутым ответам детей побуждают содержательные вопросы, стимулирующие к описанию, рассуждению и т.п. Они вызывают у детей самостоятельную мыслительную работу, а не механическое повторение «полного ответа»;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часто вопрос, задаваемый педагогом, возбуждает у ребенка свою цепь ассоциаций и его мысль начинает протекать по новому руслу. Педагог должен быть к этому и не давать детям удаляться от темы беседы. Надо постараться использовать возникшую у ребенка мысль в целях проводимой беседы, или прервать ребенка заявив: «Об этом поговорим в другой раз».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1928826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Беседа 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071678"/>
            <a:ext cx="8572560" cy="35671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- </a:t>
            </a:r>
            <a:r>
              <a:rPr lang="ru-RU" dirty="0">
                <a:solidFill>
                  <a:schemeClr val="tx1"/>
                </a:solidFill>
              </a:rPr>
              <a:t>это целенаправленное обсуждение чего-либо, организованный, подготовленный диалог на заранее выбранную тему. Беседа рассматривается в дошкольной педагогике как метод ознакомления с окружающим и одновременно как метод развития связной речи.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57256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200" dirty="0"/>
              <a:t>Е.А. </a:t>
            </a:r>
            <a:r>
              <a:rPr lang="ru-RU" sz="3200" dirty="0" err="1"/>
              <a:t>Флерина</a:t>
            </a:r>
            <a:r>
              <a:rPr lang="ru-RU" sz="3200" dirty="0"/>
              <a:t> классифицировала беседы, исходя из дидактических </a:t>
            </a:r>
            <a:r>
              <a:rPr lang="ru-RU" sz="3200" dirty="0" smtClean="0"/>
              <a:t>задач: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Беседа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вводная, организующая детей на тот или иной вид деятельности.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Беседа, сопутствующая деятельности и наблюдениям детей.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Беседа заключительная, уточняющая и расширяющая опыт детей.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ct val="15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 бесед своеобразна по целевой установке и методу. В основу этой классификации положено взаимодействие между детским опытом и выражением его в речи.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 Методы проведения бесед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/>
              <a:t>1. </a:t>
            </a:r>
            <a:r>
              <a:rPr lang="ru-RU" b="1" i="1" dirty="0"/>
              <a:t>Разговор воспитателя с детьми. </a:t>
            </a:r>
            <a:endParaRPr lang="ru-RU" b="1" i="1" dirty="0" smtClean="0"/>
          </a:p>
          <a:p>
            <a:r>
              <a:rPr lang="ru-RU" dirty="0"/>
              <a:t>- с самого начала необходимо расположить к себе ребенка</a:t>
            </a:r>
            <a:r>
              <a:rPr lang="ru-RU" dirty="0" smtClean="0"/>
              <a:t>, </a:t>
            </a:r>
            <a:r>
              <a:rPr lang="ru-RU" dirty="0"/>
              <a:t>заинтересовать либо игрушкой, либо яркой картинкой, либо животным в уголке природы и пр.;</a:t>
            </a:r>
          </a:p>
          <a:p>
            <a:r>
              <a:rPr lang="ru-RU" dirty="0"/>
              <a:t>- начинать разговор можно только в том случае, если ребенок не знает, чем заняться. Если он увлечен интересным для него делом, то разговор будет неуместен;</a:t>
            </a:r>
          </a:p>
          <a:p>
            <a:r>
              <a:rPr lang="ru-RU" dirty="0"/>
              <a:t>- разговор должен проходить в спокойной обстановке, а не на ходу;</a:t>
            </a:r>
          </a:p>
          <a:p>
            <a:r>
              <a:rPr lang="ru-RU" dirty="0"/>
              <a:t>- внимание к одному ребенку не должно отвлекать педагога от других детей, надо видеть, чем они занимаются, во что играют;</a:t>
            </a:r>
          </a:p>
          <a:p>
            <a:r>
              <a:rPr lang="ru-RU" dirty="0"/>
              <a:t>- говорить надо так, чтобы у ребенка осталось удовлетворение от того, что его выслушали;</a:t>
            </a:r>
          </a:p>
          <a:p>
            <a:r>
              <a:rPr lang="ru-RU" dirty="0"/>
              <a:t>- необходимо знать, каковы интересы детей, их любимые занятия, что происходит у них в семье.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 2.</a:t>
            </a:r>
            <a:r>
              <a:rPr lang="ru-RU" i="1" dirty="0" smtClean="0"/>
              <a:t>Чтение литературных произведений.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i="1" dirty="0"/>
              <a:t> </a:t>
            </a:r>
            <a:r>
              <a:rPr lang="ru-RU" dirty="0"/>
              <a:t>Чтение дает детям </a:t>
            </a:r>
            <a:r>
              <a:rPr lang="ru-RU" dirty="0" smtClean="0"/>
              <a:t>образцы диалогического </a:t>
            </a:r>
            <a:r>
              <a:rPr lang="ru-RU" dirty="0"/>
              <a:t>взаимодействия. Диалоги с использованием вопросов и ответов позволяют дошкольникам освоить не только форму различных высказываний, но и правила очередности, усвоить разные виды интонации, помочь в развитии логики разговора.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3. </a:t>
            </a:r>
            <a:r>
              <a:rPr lang="ru-RU" i="1" dirty="0" smtClean="0"/>
              <a:t>Словесные поручения.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Можно </a:t>
            </a:r>
            <a:r>
              <a:rPr lang="ru-RU" dirty="0"/>
              <a:t>дать ребенку поручение сходить в соседнюю группу за книгой, попросить у методиста картину, показать новому ребенку игрушки, передать что-либо родителям и т.д. Педагог просит повторить поручение, что необходимо для усвоения информации и ее лучшего запоминания. После выполнения поручения надо узнать у ребенка, как он с ним справился. Для развития умения слушать чужую речь полезны также игры в поручения.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4. </a:t>
            </a:r>
            <a:r>
              <a:rPr lang="ru-RU" sz="2800" i="1" dirty="0" smtClean="0"/>
              <a:t>Речевые ситуации, направленные на формирование навыков составления диалогов: </a:t>
            </a:r>
            <a:r>
              <a:rPr lang="ru-RU" sz="2800" dirty="0" smtClean="0"/>
              <a:t>на трансформацию содержания беседы в диалог; на составление диалога по речевой ситуации.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Например</a:t>
            </a:r>
            <a:r>
              <a:rPr lang="ru-RU" dirty="0"/>
              <a:t>, воспитатель предлагает такую ситуацию:</a:t>
            </a:r>
          </a:p>
          <a:p>
            <a:r>
              <a:rPr lang="ru-RU" b="1" dirty="0"/>
              <a:t>Щенок спешил на футбол: сегодня играла его любимая команда. Он так бежал, что не заметил идущего по дорожке котенка и налетел на него со всего маху. Щенок и котенок кубарем покатились по дорожке. Сначала оба испугались, но когда облако пыли рассеялось, они увидели, что ничего страшного не случилось.</a:t>
            </a:r>
            <a:endParaRPr lang="ru-RU" dirty="0"/>
          </a:p>
          <a:p>
            <a:r>
              <a:rPr lang="ru-RU" dirty="0"/>
              <a:t>В первом случае педагог дает задание типа речевой логической задачи, завершающееся вопросом к детям, на который они должны ответить: «Как вы думаете, о чем могли вести беседу щенок и котенок?» Во втором случае педагог предлагает содержание диалога: «Щенок извинился за свою неосторожность и помог котенку встать. Они познакомились. Щенок пригласил котенка с собой. Котенок согласился». Дети должны придумать реплики.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5. </a:t>
            </a:r>
            <a:r>
              <a:rPr lang="ru-RU" sz="3200" i="1" dirty="0" smtClean="0"/>
              <a:t>Разнообразные игры </a:t>
            </a:r>
            <a:r>
              <a:rPr lang="ru-RU" sz="3200" dirty="0" smtClean="0"/>
              <a:t>(сюжетно-ролевые, дидактические, подвижные, игры-инсценировки и игры-драматизации</a:t>
            </a:r>
            <a:r>
              <a:rPr lang="ru-RU" sz="2800" dirty="0" smtClean="0"/>
              <a:t>).</a:t>
            </a:r>
            <a:br>
              <a:rPr lang="ru-RU" sz="2800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Словесные дидактические игры закрепляют усвоенные детьми речевые навыки, развивают быстроту реакции на услышанное. В методике развития речи разработано много дидактических игр (А.К. Бондаренко, О.С. Ушакова и др.): «Факты», «Согласен - не согласен», «На ком прекратится беседа», «Не говорить "да" и "нет"» и др.</a:t>
            </a:r>
          </a:p>
          <a:p>
            <a:r>
              <a:rPr lang="ru-RU" dirty="0"/>
              <a:t>Подвижные игры, содержащие диалоги («Коршун», «Гуси-гуси», «Краски» и др.), способствуют приучению детей к очередности реплик, к внимательному выслушиванию реплик своих партнеров. Это необходимо, чтобы вовремя вступить в игру и вовремя убежать.</a:t>
            </a:r>
          </a:p>
          <a:p>
            <a:r>
              <a:rPr lang="ru-RU" dirty="0"/>
              <a:t>Игры-инсценировки и игры-драматизации объединяют детей, хорошо знакомых с текстом и представляющих себе сюжет, последовательность игровых действий. В этих играх ребенок играет роль сказочного (литературного) персонажа, принимает его позицию, и тем самым преодолевает свойственный возрасту эгоцентризм.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Правила проведения бесед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- беседа не должна длиться долго, так как рассчитана на большое умственное напряжение. Если дети устают, они перестают участвовать в ней, т.е. перестают активно мыслить;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655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на тему  «Беседа с детьми в ДОУ» </vt:lpstr>
      <vt:lpstr>Беседа </vt:lpstr>
      <vt:lpstr>Слайд 3</vt:lpstr>
      <vt:lpstr> Методы проведения бесед</vt:lpstr>
      <vt:lpstr> 2.Чтение литературных произведений.</vt:lpstr>
      <vt:lpstr>3. Словесные поручения. </vt:lpstr>
      <vt:lpstr>4. Речевые ситуации, направленные на формирование навыков составления диалогов: на трансформацию содержания беседы в диалог; на составление диалога по речевой ситуации. </vt:lpstr>
      <vt:lpstr>5. Разнообразные игры (сюжетно-ролевые, дидактические, подвижные, игры-инсценировки и игры-драматизации). </vt:lpstr>
      <vt:lpstr>Правила проведения бесед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Беседа </dc:title>
  <dc:creator>1</dc:creator>
  <cp:lastModifiedBy>1</cp:lastModifiedBy>
  <cp:revision>6</cp:revision>
  <dcterms:created xsi:type="dcterms:W3CDTF">2015-06-09T07:23:19Z</dcterms:created>
  <dcterms:modified xsi:type="dcterms:W3CDTF">2019-12-20T13:38:16Z</dcterms:modified>
</cp:coreProperties>
</file>