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8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646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778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03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589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3409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318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094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746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807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8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100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2BE67-C0F6-41C3-B74B-AF33382C8331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2EBD62-3654-4348-B82F-25C49B1613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961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408041"/>
            <a:ext cx="7956375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ОЗОРНЫЕ </a:t>
            </a:r>
            <a:r>
              <a:rPr lang="ru-RU" sz="7200" b="1" cap="none" spc="50" dirty="0" smtClean="0">
                <a:ln w="11430">
                  <a:solidFill>
                    <a:schemeClr val="accent6">
                      <a:lumMod val="50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МАКАРОШКИ</a:t>
            </a:r>
            <a:endParaRPr lang="ru-RU" sz="7200" b="1" cap="none" spc="50" dirty="0">
              <a:ln w="11430">
                <a:solidFill>
                  <a:schemeClr val="accent6">
                    <a:lumMod val="50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30168" y="3725554"/>
            <a:ext cx="4896038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Презентацию подготовила</a:t>
            </a:r>
          </a:p>
          <a:p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Воспитатель ГБДОУ д/с №33</a:t>
            </a:r>
          </a:p>
          <a:p>
            <a:r>
              <a:rPr lang="ru-RU" sz="2000" i="1" dirty="0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Смирнова Татьяна </a:t>
            </a:r>
            <a:r>
              <a:rPr lang="ru-RU" sz="2000" i="1" dirty="0" err="1" smtClean="0">
                <a:solidFill>
                  <a:schemeClr val="accent6">
                    <a:lumMod val="50000"/>
                  </a:schemeClr>
                </a:solidFill>
                <a:latin typeface="Bookman Old Style" pitchFamily="18" charset="0"/>
              </a:rPr>
              <a:t>Витаутасовна</a:t>
            </a:r>
            <a:endParaRPr lang="ru-RU" sz="2000" i="1" dirty="0">
              <a:solidFill>
                <a:schemeClr val="accent6">
                  <a:lumMod val="50000"/>
                </a:schemeClr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724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«Собери бусы»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4690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«Найди сокровища»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902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Выводы: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Игры с макаронами – это простой способ развития мелкой моторики, мышления, речи, внимания, воображения. </a:t>
            </a:r>
          </a:p>
          <a:p>
            <a:r>
              <a:rPr lang="ru-RU" sz="4400" dirty="0" smtClean="0"/>
              <a:t>Игры успокаивают малышей и развивают у них усидчивость.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399321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59759" y="2348880"/>
            <a:ext cx="73597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ВЕСЕЛЫХ ВАМ ИГР!</a:t>
            </a:r>
            <a:endParaRPr lang="ru-RU" sz="5400" b="1" cap="none" spc="5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797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1196752"/>
            <a:ext cx="78488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chemeClr val="accent6">
                    <a:lumMod val="75000"/>
                  </a:schemeClr>
                </a:solidFill>
                <a:latin typeface="Comic Sans MS" pitchFamily="66" charset="0"/>
              </a:rPr>
              <a:t>Макароны</a:t>
            </a:r>
            <a:r>
              <a:rPr lang="ru-RU" sz="5400" dirty="0" smtClean="0"/>
              <a:t> – это самые разнообразные изделия из высушенного пшеничного теста.</a:t>
            </a:r>
            <a:endParaRPr lang="ru-RU" sz="5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1000" y="2780928"/>
            <a:ext cx="5892271" cy="3667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0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Они такие разные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07045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96752"/>
            <a:ext cx="8208912" cy="46805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F79646">
                    <a:lumMod val="75000"/>
                  </a:srgbClr>
                </a:solidFill>
                <a:latin typeface="Comic Sans MS" pitchFamily="66" charset="0"/>
              </a:rPr>
              <a:t>Макароны </a:t>
            </a:r>
            <a:r>
              <a:rPr lang="ru-RU" sz="5400" dirty="0" smtClean="0"/>
              <a:t>– не только ценный пищевой продукт в арсенале хозяюшки. </a:t>
            </a:r>
            <a:endParaRPr lang="ru-RU" sz="5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861048"/>
            <a:ext cx="6992888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832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6632"/>
            <a:ext cx="8784976" cy="4869160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sz="5400" dirty="0">
                <a:solidFill>
                  <a:prstClr val="black"/>
                </a:solidFill>
              </a:rPr>
              <a:t>Это еще и хороший игровой материал, который развивает мелкую моторику и фантазию у ребят.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452532"/>
            <a:ext cx="4968552" cy="3314024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4414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«Разложи по цвету»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889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«Разложи по форме»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349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«Выложи дорожки»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11891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«Собери бусы»</a:t>
            </a:r>
            <a:endParaRPr lang="ru-RU" sz="5400" b="1" dirty="0">
              <a:solidFill>
                <a:schemeClr val="accent6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2393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113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Они такие разные</vt:lpstr>
      <vt:lpstr>Презентация PowerPoint</vt:lpstr>
      <vt:lpstr>Презентация PowerPoint</vt:lpstr>
      <vt:lpstr>«Разложи по цвету»</vt:lpstr>
      <vt:lpstr>«Разложи по форме»</vt:lpstr>
      <vt:lpstr>«Выложи дорожки»</vt:lpstr>
      <vt:lpstr>«Собери бусы»</vt:lpstr>
      <vt:lpstr>«Собери бусы»</vt:lpstr>
      <vt:lpstr>«Найди сокровища»</vt:lpstr>
      <vt:lpstr>Выводы: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13</cp:revision>
  <dcterms:created xsi:type="dcterms:W3CDTF">2019-12-21T02:14:11Z</dcterms:created>
  <dcterms:modified xsi:type="dcterms:W3CDTF">2019-12-21T08:03:53Z</dcterms:modified>
</cp:coreProperties>
</file>