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6" r:id="rId10"/>
    <p:sldId id="267" r:id="rId11"/>
    <p:sldId id="268" r:id="rId12"/>
    <p:sldId id="270" r:id="rId13"/>
    <p:sldId id="269" r:id="rId14"/>
    <p:sldId id="260" r:id="rId15"/>
    <p:sldId id="272" r:id="rId16"/>
    <p:sldId id="273" r:id="rId17"/>
    <p:sldId id="265" r:id="rId18"/>
    <p:sldId id="27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1170" y="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A2112-FCC7-4272-BB2E-BE57897FE086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A36AE-1D63-49B4-BB76-B9FC53A2F4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926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A2112-FCC7-4272-BB2E-BE57897FE086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A36AE-1D63-49B4-BB76-B9FC53A2F4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244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A2112-FCC7-4272-BB2E-BE57897FE086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A36AE-1D63-49B4-BB76-B9FC53A2F4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413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A2112-FCC7-4272-BB2E-BE57897FE086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A36AE-1D63-49B4-BB76-B9FC53A2F4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5292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A2112-FCC7-4272-BB2E-BE57897FE086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A36AE-1D63-49B4-BB76-B9FC53A2F4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144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A2112-FCC7-4272-BB2E-BE57897FE086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A36AE-1D63-49B4-BB76-B9FC53A2F4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989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A2112-FCC7-4272-BB2E-BE57897FE086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A36AE-1D63-49B4-BB76-B9FC53A2F4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933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A2112-FCC7-4272-BB2E-BE57897FE086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A36AE-1D63-49B4-BB76-B9FC53A2F4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7483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A2112-FCC7-4272-BB2E-BE57897FE086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A36AE-1D63-49B4-BB76-B9FC53A2F4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304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A2112-FCC7-4272-BB2E-BE57897FE086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A36AE-1D63-49B4-BB76-B9FC53A2F4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978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9A2112-FCC7-4272-BB2E-BE57897FE086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7A36AE-1D63-49B4-BB76-B9FC53A2F4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177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9A2112-FCC7-4272-BB2E-BE57897FE086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7A36AE-1D63-49B4-BB76-B9FC53A2F4F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52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03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Беседа с детьми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57888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1282154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Лепка «Мой любимый сказочный герой»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700808"/>
            <a:ext cx="3394472" cy="4525963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0220" y="1268760"/>
            <a:ext cx="3960440" cy="5280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23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3256482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Дидактическая игра «Радио»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161108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родителями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на тему «Мой любимый сказочный герой».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информационного стенда «Сказки в жизни ребенка».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6155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Рисунок на тему «Мой любимый сказочный герой»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38514"/>
            <a:ext cx="3936437" cy="295232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9353" y="3212976"/>
            <a:ext cx="4248472" cy="3186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01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2116336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этап- заключительный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и оформление выставки детских работ.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проекта.</a:t>
            </a:r>
          </a:p>
        </p:txBody>
      </p:sp>
    </p:spTree>
    <p:extLst>
      <p:ext uri="{BB962C8B-B14F-4D97-AF65-F5344CB8AC3E}">
        <p14:creationId xmlns:p14="http://schemas.microsoft.com/office/powerpoint/2010/main" val="70458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59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7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24744"/>
            <a:ext cx="8568952" cy="5472608"/>
          </a:xfrm>
        </p:spPr>
        <p:txBody>
          <a:bodyPr>
            <a:normAutofit fontScale="62500" lnSpcReduction="2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сделать так, чтобы дети полюбили чтение художественной литературы. Как научить детей думать, рассуждать. Когда ребенок откажется от просмотра мультфильма и отдаст предпочтение книге. Только тогда, когда он будет жить вместе с героями, сопереживать в трудностях и неудачах, радоваться в счастливые моменты. А воспитание детей потребность в чтении, любовь к чтению начинается со сказки.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опрос среди детей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нашей группе мною было выявлено, что: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1.Большинство детей знают очень мало русских народных сказок.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2.Родители, в силу своей занятости мало читают детям.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Некоторые родители в силу своей некомпетентности не знают какие сказки читать детям в этом возрасте.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 для повышения интереса к книге, любви к чтению  был мною разработан проект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 гостях у сказки»,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развивающий устойчивый интерес к сказке как к произведению искусства. Образные, яркие выражения, сравнения, «сказочные» языковые средства способствующие развитию выразительности речи, а также творчеству самих детей, повышают степень включенности детей старшего дошкольного возраста в книжную культуру.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32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 проекта: познавательно-творческий.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участников: воспитатели, дети подготовительной группы, родители.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срокам реализации: краткосрочный(2 недели.</a:t>
            </a:r>
          </a:p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развитие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устойчивого интереса к сказке как к произведению искусства; раскрытие ценности совместного творчества детей и их родителей.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438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4909" y="1052736"/>
            <a:ext cx="7759499" cy="4691462"/>
          </a:xfrm>
        </p:spPr>
        <p:txBody>
          <a:bodyPr>
            <a:no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Образовательные: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-расширить представление о сказках,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-учить ребенка рассуждать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-обогащать и расширять словарный запас ребенка-дошкольника, его кругозор.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Развивающие: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умения применять свои знания в беседе, добиваться связных высказываний;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образное мышление, фантазию, творческие способности;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коммуникабельность и умение общаться с взрослыми людьми в разных ситуациях.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Воспитательные: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чувства дружбы и коллективизма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развитие совместного творчества родителей и ребенка;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464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Предполагаемые результаты: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132856"/>
            <a:ext cx="8229600" cy="4525963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ребенка: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развитие интереса к русским сказкам;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развитие умения понимать смысл сказки;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-закрепление умения применять свои знания в беседе, связных высказываниях;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получить эмоциональный отклик от своей работы;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родителей: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-содержательно проведённое с ребёнком время, желание принимать участие в совместных мероприятиях, общие интересы;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-возможность сотворчества.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0711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99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проекта: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этап-Подготовительный.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-определение темы проекта (выбор темы, постановка цели проектной деятельности, формулировка задач).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-подбор материала и оборудования для работы.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-сбор информации и литературы.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6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Основной этап</a:t>
            </a:r>
            <a:endParaRPr lang="ru-RU" dirty="0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5337197"/>
              </p:ext>
            </p:extLst>
          </p:nvPr>
        </p:nvGraphicFramePr>
        <p:xfrm>
          <a:off x="467544" y="1268760"/>
          <a:ext cx="8291264" cy="34849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45632"/>
                <a:gridCol w="4145632"/>
              </a:tblGrid>
              <a:tr h="1742492">
                <a:tc>
                  <a:txBody>
                    <a:bodyPr/>
                    <a:lstStyle/>
                    <a:p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Познавательное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</a:p>
                    <a:p>
                      <a:endParaRPr lang="ru-RU" sz="20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Дидактические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игры «Радио», «Я назову, а вы продолжите», «Чья песенка».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742492">
                <a:tc>
                  <a:txBody>
                    <a:bodyPr/>
                    <a:lstStyle/>
                    <a:p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Социально-коммуникативное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endParaRPr lang="ru-RU" sz="2000" baseline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Беседа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тему «Сказки».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203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1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9087210"/>
              </p:ext>
            </p:extLst>
          </p:nvPr>
        </p:nvGraphicFramePr>
        <p:xfrm>
          <a:off x="457200" y="1600200"/>
          <a:ext cx="8363272" cy="427707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181636"/>
                <a:gridCol w="4181636"/>
              </a:tblGrid>
              <a:tr h="1425691">
                <a:tc>
                  <a:txBody>
                    <a:bodyPr/>
                    <a:lstStyle/>
                    <a:p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Речевое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Отгадывание загадок о сказках, викторина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тему «Сказки».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425691">
                <a:tc>
                  <a:txBody>
                    <a:bodyPr/>
                    <a:lstStyle/>
                    <a:p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Художественно-эстетическое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Лепка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«Мой любимый сказочный герой».</a:t>
                      </a:r>
                    </a:p>
                    <a:p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Аппликация «Красная шапочка».</a:t>
                      </a:r>
                    </a:p>
                  </a:txBody>
                  <a:tcPr/>
                </a:tc>
              </a:tr>
              <a:tr h="1425691">
                <a:tc>
                  <a:txBody>
                    <a:bodyPr/>
                    <a:lstStyle/>
                    <a:p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Физическое развитие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Подвижная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игра «У медведя во бору».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0420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9153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Продукт проекта</a:t>
            </a:r>
            <a:br>
              <a:rPr lang="ru-RU" dirty="0" smtClean="0"/>
            </a:br>
            <a:r>
              <a:rPr lang="ru-RU" dirty="0" smtClean="0"/>
              <a:t>Аппликация «Красная шапочка»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988840"/>
            <a:ext cx="4262602" cy="319695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3953" y="3140968"/>
            <a:ext cx="4320480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51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</TotalTime>
  <Words>344</Words>
  <Application>Microsoft Office PowerPoint</Application>
  <PresentationFormat>Экран (4:3)</PresentationFormat>
  <Paragraphs>59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Актуальность</vt:lpstr>
      <vt:lpstr>Презентация PowerPoint</vt:lpstr>
      <vt:lpstr>Задачи:</vt:lpstr>
      <vt:lpstr>Предполагаемые результаты:</vt:lpstr>
      <vt:lpstr>Этапы проекта:</vt:lpstr>
      <vt:lpstr>Основной этап</vt:lpstr>
      <vt:lpstr>Презентация PowerPoint</vt:lpstr>
      <vt:lpstr> Продукт проекта Аппликация «Красная шапочка»</vt:lpstr>
      <vt:lpstr>Беседа с детьми</vt:lpstr>
      <vt:lpstr>Лепка «Мой любимый сказочный герой»</vt:lpstr>
      <vt:lpstr>Презентация PowerPoint</vt:lpstr>
      <vt:lpstr>Дидактическая игра «Радио»</vt:lpstr>
      <vt:lpstr>Работа с родителями</vt:lpstr>
      <vt:lpstr>Рисунок на тему «Мой любимый сказочный герой»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Alexander</dc:creator>
  <cp:lastModifiedBy>USER</cp:lastModifiedBy>
  <cp:revision>11</cp:revision>
  <dcterms:created xsi:type="dcterms:W3CDTF">2017-12-20T12:56:47Z</dcterms:created>
  <dcterms:modified xsi:type="dcterms:W3CDTF">2019-12-01T16:53:08Z</dcterms:modified>
</cp:coreProperties>
</file>