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52" r:id="rId1"/>
  </p:sldMasterIdLst>
  <p:sldIdLst>
    <p:sldId id="256" r:id="rId2"/>
    <p:sldId id="300" r:id="rId3"/>
    <p:sldId id="291" r:id="rId4"/>
    <p:sldId id="302" r:id="rId5"/>
    <p:sldId id="298" r:id="rId6"/>
    <p:sldId id="304" r:id="rId7"/>
    <p:sldId id="305" r:id="rId8"/>
    <p:sldId id="292" r:id="rId9"/>
    <p:sldId id="262" r:id="rId10"/>
    <p:sldId id="294" r:id="rId11"/>
    <p:sldId id="307" r:id="rId12"/>
    <p:sldId id="308" r:id="rId13"/>
    <p:sldId id="309" r:id="rId14"/>
    <p:sldId id="268" r:id="rId15"/>
    <p:sldId id="286" r:id="rId16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60" autoAdjust="0"/>
    <p:restoredTop sz="94660"/>
  </p:normalViewPr>
  <p:slideViewPr>
    <p:cSldViewPr>
      <p:cViewPr>
        <p:scale>
          <a:sx n="70" d="100"/>
          <a:sy n="70" d="100"/>
        </p:scale>
        <p:origin x="-135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92882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+mn-lt"/>
              </a:rPr>
              <a:t>Педагогический проект по пожарной безопасности</a:t>
            </a:r>
            <a:br>
              <a:rPr lang="ru-RU" sz="3600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dirty="0" smtClean="0">
                <a:solidFill>
                  <a:srgbClr val="FF0000"/>
                </a:solidFill>
                <a:latin typeface="+mn-lt"/>
              </a:rPr>
              <a:t> « Осторожно огонь ! »</a:t>
            </a:r>
            <a:r>
              <a:rPr lang="ru-RU" sz="3600" dirty="0" smtClean="0">
                <a:latin typeface="+mn-lt"/>
              </a:rPr>
              <a:t>            </a:t>
            </a:r>
            <a:endParaRPr lang="ru-RU" sz="3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86246" y="4000504"/>
            <a:ext cx="4557754" cy="157163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2400" dirty="0" smtClean="0"/>
              <a:t>Выполнила:</a:t>
            </a:r>
          </a:p>
          <a:p>
            <a:pPr algn="l"/>
            <a:r>
              <a:rPr lang="ru-RU" sz="2400" dirty="0" smtClean="0"/>
              <a:t>Кжахова Ольга Михайловна</a:t>
            </a:r>
          </a:p>
          <a:p>
            <a:pPr algn="l"/>
            <a:r>
              <a:rPr lang="ru-RU" sz="2400" dirty="0" smtClean="0"/>
              <a:t>Воспитатель МБДОУ детский сад«Малыш</a:t>
            </a:r>
            <a:r>
              <a:rPr lang="ru-RU" dirty="0" smtClean="0"/>
              <a:t>». с. Большие Уки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47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2928934"/>
            <a:ext cx="261907" cy="196430"/>
          </a:xfrm>
          <a:prstGeom prst="rect">
            <a:avLst/>
          </a:prstGeom>
        </p:spPr>
      </p:pic>
      <p:pic>
        <p:nvPicPr>
          <p:cNvPr id="5" name="Рисунок 4" descr="DSCF47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71678"/>
            <a:ext cx="6429420" cy="428628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14348" y="285728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 Ознакомление с художественной литературой: </a:t>
            </a:r>
            <a:br>
              <a:rPr lang="ru-RU" dirty="0" smtClean="0"/>
            </a:br>
            <a:r>
              <a:rPr lang="ru-RU" dirty="0" smtClean="0"/>
              <a:t>Е. Пермяк «Как человек с огнём подружился»</a:t>
            </a:r>
            <a:br>
              <a:rPr lang="ru-RU" dirty="0" smtClean="0"/>
            </a:br>
            <a:r>
              <a:rPr lang="ru-RU" dirty="0" smtClean="0"/>
              <a:t>Л. Толстой «Пожарные собаки»</a:t>
            </a:r>
            <a:br>
              <a:rPr lang="ru-RU" dirty="0" smtClean="0"/>
            </a:br>
            <a:r>
              <a:rPr lang="ru-RU" dirty="0" smtClean="0"/>
              <a:t>Н. Белянина «На досуге» «От горячей спички»</a:t>
            </a:r>
            <a:br>
              <a:rPr lang="ru-RU" dirty="0" smtClean="0"/>
            </a:br>
            <a:r>
              <a:rPr lang="ru-RU" dirty="0" smtClean="0"/>
              <a:t>Б.Житков «Пожар» «Дым»</a:t>
            </a:r>
            <a:br>
              <a:rPr lang="ru-RU" dirty="0" smtClean="0"/>
            </a:br>
            <a:r>
              <a:rPr lang="ru-RU" dirty="0" smtClean="0"/>
              <a:t>Т. Фетисов «Куда спешат красные машины»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428604"/>
            <a:ext cx="88582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Развитие речи</a:t>
            </a:r>
            <a:br>
              <a:rPr lang="ru-RU" dirty="0" smtClean="0"/>
            </a:br>
            <a:r>
              <a:rPr lang="ru-RU" dirty="0" smtClean="0"/>
              <a:t>- составление творческих рассказов;</a:t>
            </a:r>
            <a:br>
              <a:rPr lang="ru-RU" dirty="0" smtClean="0"/>
            </a:br>
            <a:r>
              <a:rPr lang="ru-RU" dirty="0" smtClean="0"/>
              <a:t>- загадки;</a:t>
            </a:r>
            <a:br>
              <a:rPr lang="ru-RU" dirty="0" smtClean="0"/>
            </a:br>
            <a:r>
              <a:rPr lang="ru-RU" dirty="0" smtClean="0"/>
              <a:t>- пересказ рассказа Л. Толстого «Пожарные собаки»;</a:t>
            </a:r>
            <a:br>
              <a:rPr lang="ru-RU" dirty="0" smtClean="0"/>
            </a:br>
            <a:r>
              <a:rPr lang="ru-RU" dirty="0" smtClean="0"/>
              <a:t>- чтение пословиц на данную тему;</a:t>
            </a:r>
            <a:br>
              <a:rPr lang="ru-RU" dirty="0" smtClean="0"/>
            </a:br>
            <a:r>
              <a:rPr lang="ru-RU" dirty="0" smtClean="0"/>
              <a:t>- литературная викторина «Разрешается – запрещается»;</a:t>
            </a:r>
            <a:br>
              <a:rPr lang="ru-RU" dirty="0" smtClean="0"/>
            </a:br>
            <a:r>
              <a:rPr lang="ru-RU" dirty="0" smtClean="0"/>
              <a:t>- постановка кукольного театра «Кошкин дом».</a:t>
            </a:r>
            <a:br>
              <a:rPr lang="ru-RU" dirty="0" smtClean="0"/>
            </a:br>
            <a:r>
              <a:rPr lang="ru-RU" dirty="0" smtClean="0"/>
              <a:t>Формы реализации проекта в исследовательской деятельности</a:t>
            </a:r>
            <a:br>
              <a:rPr lang="ru-RU" dirty="0" smtClean="0"/>
            </a:br>
            <a:r>
              <a:rPr lang="ru-RU" dirty="0" smtClean="0"/>
              <a:t>- «Чем можно потушить огонь»</a:t>
            </a:r>
            <a:br>
              <a:rPr lang="ru-RU" dirty="0" smtClean="0"/>
            </a:br>
            <a:r>
              <a:rPr lang="ru-RU" dirty="0" smtClean="0"/>
              <a:t>- «Что горит сильнее»</a:t>
            </a:r>
            <a:br>
              <a:rPr lang="ru-RU" dirty="0" smtClean="0"/>
            </a:br>
            <a:r>
              <a:rPr lang="ru-RU" dirty="0" smtClean="0"/>
              <a:t>- «Пожары загрязняют воздух»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SCF48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00438"/>
            <a:ext cx="3786214" cy="2839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85728"/>
            <a:ext cx="857256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Формы реализации проекта в досуговой деятельности</a:t>
            </a:r>
            <a:br>
              <a:rPr lang="ru-RU" dirty="0" smtClean="0"/>
            </a:br>
            <a:r>
              <a:rPr lang="ru-RU" dirty="0" smtClean="0"/>
              <a:t>1. Музыкальное развлечение «Не шали с огнём»</a:t>
            </a:r>
            <a:br>
              <a:rPr lang="ru-RU" dirty="0" smtClean="0"/>
            </a:br>
            <a:r>
              <a:rPr lang="ru-RU" dirty="0" smtClean="0"/>
              <a:t>2. Спортивные развлечения «Школа Аркадия Паравозова»</a:t>
            </a:r>
            <a:br>
              <a:rPr lang="ru-RU" dirty="0" smtClean="0"/>
            </a:br>
            <a:r>
              <a:rPr lang="ru-RU" dirty="0" smtClean="0"/>
              <a:t>3. Литературная викторина «Огонь-друг, огонь-враг»</a:t>
            </a:r>
            <a:br>
              <a:rPr lang="ru-RU" dirty="0" smtClean="0"/>
            </a:br>
            <a:r>
              <a:rPr lang="ru-RU" dirty="0" smtClean="0"/>
              <a:t>4. Досуг «Что мы знаем об огне»</a:t>
            </a:r>
            <a:br>
              <a:rPr lang="ru-RU" dirty="0" smtClean="0"/>
            </a:br>
            <a:r>
              <a:rPr lang="ru-RU" dirty="0" smtClean="0"/>
              <a:t>5. Блиц – турнир «Ни ночью, ни днём не балуйтесь, дети, с огнём»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DSCF47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2214554"/>
            <a:ext cx="6786610" cy="42326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71543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000" dirty="0" smtClean="0"/>
              <a:t>Работа с родителями 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Цель работы с родителями – объяснить актуальность, важность проблемы безопасности детей. Повысить образовательный уровень родителей по данной проблеме, обозначить круг правил с которыми необходимо знакомить, прежде всего, в семье.</a:t>
            </a:r>
            <a:br>
              <a:rPr lang="ru-RU" sz="1400" dirty="0" smtClean="0"/>
            </a:br>
            <a:r>
              <a:rPr lang="ru-RU" sz="1400" dirty="0" smtClean="0"/>
              <a:t>Формы работы с родителями</a:t>
            </a:r>
            <a:br>
              <a:rPr lang="ru-RU" sz="1400" dirty="0" smtClean="0"/>
            </a:br>
            <a:r>
              <a:rPr lang="ru-RU" sz="1400" dirty="0" smtClean="0"/>
              <a:t>Мероприятия, совместные с родителями:</a:t>
            </a:r>
            <a:br>
              <a:rPr lang="ru-RU" sz="1400" dirty="0" smtClean="0"/>
            </a:br>
            <a:r>
              <a:rPr lang="ru-RU" sz="1400" dirty="0" smtClean="0"/>
              <a:t>1. Родительское собрание «Что должны знать дошкольники о ППБ»</a:t>
            </a:r>
            <a:br>
              <a:rPr lang="ru-RU" sz="1400" dirty="0" smtClean="0"/>
            </a:br>
            <a:r>
              <a:rPr lang="ru-RU" sz="1400" dirty="0" smtClean="0"/>
              <a:t>2. Конкурс семейных работ на противопожарную тематику</a:t>
            </a:r>
            <a:br>
              <a:rPr lang="ru-RU" sz="1400" dirty="0" smtClean="0"/>
            </a:br>
            <a:r>
              <a:rPr lang="ru-RU" sz="1400" dirty="0" smtClean="0"/>
              <a:t>3. Досуг «Мы пожарными растём»</a:t>
            </a:r>
            <a:br>
              <a:rPr lang="ru-RU" sz="1400" dirty="0" smtClean="0"/>
            </a:br>
            <a:r>
              <a:rPr lang="ru-RU" sz="2000" dirty="0" smtClean="0"/>
              <a:t>Консультации: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1. Знакомим детей со службой 01</a:t>
            </a:r>
            <a:br>
              <a:rPr lang="ru-RU" sz="1400" dirty="0" smtClean="0"/>
            </a:br>
            <a:r>
              <a:rPr lang="ru-RU" sz="1400" dirty="0" smtClean="0"/>
              <a:t>2. «Ребёнок один дома»</a:t>
            </a:r>
            <a:br>
              <a:rPr lang="ru-RU" sz="1400" dirty="0" smtClean="0"/>
            </a:br>
            <a:r>
              <a:rPr lang="ru-RU" sz="1400" dirty="0" smtClean="0"/>
              <a:t>3. «Откуда опасность»</a:t>
            </a:r>
            <a:br>
              <a:rPr lang="ru-RU" sz="1400" dirty="0" smtClean="0"/>
            </a:br>
            <a:r>
              <a:rPr lang="ru-RU" sz="1400" dirty="0" smtClean="0"/>
              <a:t>4. «Новогодние забавы»</a:t>
            </a:r>
            <a:br>
              <a:rPr lang="ru-RU" sz="1400" dirty="0" smtClean="0"/>
            </a:br>
            <a:r>
              <a:rPr lang="ru-RU" sz="1400" dirty="0" smtClean="0"/>
              <a:t>5. «Детям о труде пожарных»</a:t>
            </a:r>
            <a:br>
              <a:rPr lang="ru-RU" sz="1400" dirty="0" smtClean="0"/>
            </a:br>
            <a:r>
              <a:rPr lang="ru-RU" sz="1400" dirty="0" smtClean="0"/>
              <a:t>6. «Безопасность в нашем доме»</a:t>
            </a:r>
            <a:br>
              <a:rPr lang="ru-RU" sz="1400" dirty="0" smtClean="0"/>
            </a:br>
            <a:r>
              <a:rPr lang="ru-RU" dirty="0" smtClean="0"/>
              <a:t>Папки – передвижники: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1. «Спички – не игрушка, огонь – не забава»</a:t>
            </a:r>
            <a:br>
              <a:rPr lang="ru-RU" sz="1400" dirty="0" smtClean="0"/>
            </a:br>
            <a:r>
              <a:rPr lang="ru-RU" sz="1400" dirty="0" smtClean="0"/>
              <a:t>2. «Возможные причины возникновения пожара»</a:t>
            </a:r>
            <a:br>
              <a:rPr lang="ru-RU" sz="1400" dirty="0" smtClean="0"/>
            </a:br>
            <a:r>
              <a:rPr lang="ru-RU" sz="1400" dirty="0" smtClean="0"/>
              <a:t>3. «Средства пожаротушения в доме»</a:t>
            </a:r>
            <a:br>
              <a:rPr lang="ru-RU" sz="1400" dirty="0" smtClean="0"/>
            </a:br>
            <a:r>
              <a:rPr lang="ru-RU" sz="1400" dirty="0" smtClean="0"/>
              <a:t>4. «Пожарная безопасность»</a:t>
            </a:r>
            <a:br>
              <a:rPr lang="ru-RU" sz="1400" dirty="0" smtClean="0"/>
            </a:br>
            <a:r>
              <a:rPr lang="ru-RU" sz="1400" dirty="0" smtClean="0"/>
              <a:t>5. «Практические рекомендации по действиям людей при пожаре»</a:t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40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3214686"/>
            <a:ext cx="4286248" cy="3214686"/>
          </a:xfrm>
          <a:prstGeom prst="rect">
            <a:avLst/>
          </a:prstGeom>
        </p:spPr>
      </p:pic>
      <p:pic>
        <p:nvPicPr>
          <p:cNvPr id="4" name="Рисунок 3" descr="IMG_402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14290"/>
            <a:ext cx="5167350" cy="3875513"/>
          </a:xfrm>
          <a:prstGeom prst="rect">
            <a:avLst/>
          </a:prstGeom>
        </p:spPr>
      </p:pic>
      <p:pic>
        <p:nvPicPr>
          <p:cNvPr id="5" name="Рисунок 4" descr="IMG_40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214290"/>
            <a:ext cx="3524274" cy="3857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-20190325-WA0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28860" y="6072206"/>
            <a:ext cx="4357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285992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Цель проекта:</a:t>
            </a:r>
            <a:br>
              <a:rPr lang="ru-RU" dirty="0" smtClean="0"/>
            </a:br>
            <a:r>
              <a:rPr lang="ru-RU" dirty="0" smtClean="0"/>
              <a:t>Формирование у детей осознанного и ответственного отношения к выполнению правил пожарной безопасности, вооружение знаниями, умениями и навыками, необходимыми для действия в экстремальных ситуациях, связанных с огнем</a:t>
            </a:r>
          </a:p>
          <a:p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14290"/>
            <a:ext cx="87154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Актуальность проекта:</a:t>
            </a:r>
            <a:br>
              <a:rPr lang="ru-RU" dirty="0" smtClean="0"/>
            </a:br>
            <a:r>
              <a:rPr lang="ru-RU" dirty="0" smtClean="0"/>
              <a:t>• Увеличение за последние годы количества стихийных бедствий, в том числе пожаров;</a:t>
            </a:r>
            <a:br>
              <a:rPr lang="ru-RU" dirty="0" smtClean="0"/>
            </a:br>
            <a:r>
              <a:rPr lang="ru-RU" dirty="0" smtClean="0"/>
              <a:t>• 60 процентов пожаров, по статистике, происходят по вине детей дошкольного возраста;</a:t>
            </a:r>
            <a:br>
              <a:rPr lang="ru-RU" dirty="0" smtClean="0"/>
            </a:br>
            <a:r>
              <a:rPr lang="ru-RU" dirty="0" smtClean="0"/>
              <a:t>• отсутствие у детей защитной реакции в экстремальных ситуаций, несформированность элементарных навыков самосохранения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3500462" cy="592935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4929198"/>
            <a:ext cx="8358246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Концепция проекта:</a:t>
            </a:r>
          </a:p>
          <a:p>
            <a:r>
              <a:rPr lang="ru-RU" dirty="0" smtClean="0"/>
              <a:t> </a:t>
            </a:r>
            <a:r>
              <a:rPr lang="ru-RU" sz="2400" dirty="0" smtClean="0"/>
              <a:t>Несформированность у детей четкого понимания скрытой опасности огня, игр со спичками, взрывоопасными и легко воспламеняющимися предметами.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071546"/>
            <a:ext cx="82868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Задачи проекта:</a:t>
            </a:r>
            <a:br>
              <a:rPr lang="ru-RU" dirty="0" smtClean="0"/>
            </a:br>
            <a:r>
              <a:rPr lang="ru-RU" dirty="0" smtClean="0"/>
              <a:t>Развивающие </a:t>
            </a:r>
            <a:br>
              <a:rPr lang="ru-RU" dirty="0" smtClean="0"/>
            </a:br>
            <a:r>
              <a:rPr lang="ru-RU" dirty="0" smtClean="0"/>
              <a:t>Развивать:</a:t>
            </a:r>
            <a:br>
              <a:rPr lang="ru-RU" dirty="0" smtClean="0"/>
            </a:br>
            <a:r>
              <a:rPr lang="ru-RU" dirty="0" smtClean="0"/>
              <a:t>* умение реально оценивать возможную опасность;</a:t>
            </a:r>
            <a:br>
              <a:rPr lang="ru-RU" dirty="0" smtClean="0"/>
            </a:br>
            <a:r>
              <a:rPr lang="ru-RU" dirty="0" smtClean="0"/>
              <a:t>* познавательную активность;</a:t>
            </a:r>
            <a:br>
              <a:rPr lang="ru-RU" dirty="0" smtClean="0"/>
            </a:br>
            <a:r>
              <a:rPr lang="ru-RU" dirty="0" smtClean="0"/>
              <a:t>* навыки самостоятельной работы</a:t>
            </a:r>
            <a:br>
              <a:rPr lang="ru-RU" dirty="0" smtClean="0"/>
            </a:br>
            <a:r>
              <a:rPr lang="ru-RU" dirty="0" smtClean="0"/>
              <a:t>* навыки коммуникативного общения;</a:t>
            </a:r>
            <a:br>
              <a:rPr lang="ru-RU" dirty="0" smtClean="0"/>
            </a:br>
            <a:r>
              <a:rPr lang="ru-RU" dirty="0" smtClean="0"/>
              <a:t>* творческие способности детей.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Обучающие</a:t>
            </a:r>
            <a:br>
              <a:rPr lang="ru-RU" dirty="0" smtClean="0"/>
            </a:br>
            <a:r>
              <a:rPr lang="ru-RU" dirty="0" smtClean="0"/>
              <a:t>Обучать:</a:t>
            </a:r>
            <a:br>
              <a:rPr lang="ru-RU" dirty="0" smtClean="0"/>
            </a:br>
            <a:r>
              <a:rPr lang="ru-RU" dirty="0" smtClean="0"/>
              <a:t>*навыкам безопасного поведения в быту;</a:t>
            </a:r>
            <a:br>
              <a:rPr lang="ru-RU" dirty="0" smtClean="0"/>
            </a:br>
            <a:r>
              <a:rPr lang="ru-RU" dirty="0" smtClean="0"/>
              <a:t>* правилам ведения диалога при вызове пожарной службы;</a:t>
            </a:r>
            <a:br>
              <a:rPr lang="ru-RU" dirty="0" smtClean="0"/>
            </a:br>
            <a:r>
              <a:rPr lang="ru-RU" dirty="0" smtClean="0"/>
              <a:t>*уважение к труду пожарных.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889844"/>
            <a:ext cx="82868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Принципы реализации проекта:</a:t>
            </a:r>
            <a:br>
              <a:rPr lang="ru-RU" sz="2400" dirty="0" smtClean="0"/>
            </a:br>
            <a:r>
              <a:rPr lang="ru-RU" sz="2400" dirty="0" smtClean="0"/>
              <a:t>- системность и последовательность (любая новая ступень опирается на уже освоенное в предыдущем);</a:t>
            </a:r>
            <a:br>
              <a:rPr lang="ru-RU" sz="2400" dirty="0" smtClean="0"/>
            </a:br>
            <a:r>
              <a:rPr lang="ru-RU" sz="2400" dirty="0" smtClean="0"/>
              <a:t>- доступность (усложнение материала происходит с учётом возрастных особенностей детей;</a:t>
            </a:r>
            <a:br>
              <a:rPr lang="ru-RU" sz="2400" dirty="0" smtClean="0"/>
            </a:br>
            <a:r>
              <a:rPr lang="ru-RU" sz="2400" dirty="0" smtClean="0"/>
              <a:t>- включение в деятельность (правовую, познавательную, поисковую и другие виды);</a:t>
            </a:r>
            <a:br>
              <a:rPr lang="ru-RU" sz="2400" dirty="0" smtClean="0"/>
            </a:br>
            <a:r>
              <a:rPr lang="ru-RU" sz="2400" dirty="0" smtClean="0"/>
              <a:t>- наглядность (использование иллюстративного материала);</a:t>
            </a:r>
            <a:br>
              <a:rPr lang="ru-RU" sz="2400" dirty="0" smtClean="0"/>
            </a:br>
            <a:r>
              <a:rPr lang="ru-RU" sz="2400" dirty="0" smtClean="0"/>
              <a:t>- динамичность (интеграция задач в разные виды деятельности);</a:t>
            </a:r>
            <a:br>
              <a:rPr lang="ru-RU" sz="2400" dirty="0" smtClean="0"/>
            </a:br>
            <a:r>
              <a:rPr lang="ru-RU" sz="2400" dirty="0" smtClean="0"/>
              <a:t>- принцип гуманизации: во главу проекта поставлен ребёнок и забота о его здоровье и безопасности.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0"/>
            <a:ext cx="58578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Дети подготовительной группы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Воспитатели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Сотрудники пожарной части №57 с.Большие Уки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DSCF48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1571612"/>
            <a:ext cx="6786578" cy="5089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14282" y="0"/>
            <a:ext cx="864399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1.этап-подготовительный.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*На родительском собрании, состоявшемся 2 июля 2018 года, прозвучало сообщение о предстоящей разработке проекта. Была предложена, как вариант для рассмотрения, тема противопожарной безопасности, которую все единогласно одобрили.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*Следующим шагом стало диагностическое исследование знаний детей в области пожарной безопасности(в форме интервью).Опрос проводился в форме индивидуальной работы в первой и второй половине дня.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*Параллельно шло изучение анкет, предложенных для заполнения родителям воспитанников.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*Полученные данные опроса и анкетирования подтвердили существование в группе обсуждаемой проблемы. Цели и задачи проекта были поставлены с учетом результатов диагностики.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изучения уровня знаний детей по противопожарной безопасности: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опрошено 20 детей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высокий уровень - не выявлено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средний - у 8 ребят.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Низкий - у 12 воспитанников.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этап-разработка проекта.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*Составление плана деятельности по достижению цели: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кому обратился за помощью, определение источников информации, подбор материала и оборудования для работы.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Решено было осуществлять проектную деятельность в трех направлениях, задействовав ребят, родителей и педагогов.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этом этапе подбирался материал для занятий: плакаты на противопожарную тему, раздаточный материал, игры, стихи, загадки, произведения художественной литературы.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AutoShape 1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/>
          <p:cNvSpPr>
            <a:spLocks noChangeAspect="1" noChangeArrowheads="1"/>
          </p:cNvSpPr>
          <p:nvPr/>
        </p:nvSpPr>
        <p:spPr bwMode="auto">
          <a:xfrm>
            <a:off x="0" y="457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5841" name="AutoShape 1"/>
          <p:cNvSpPr>
            <a:spLocks noChangeAspect="1" noChangeArrowheads="1"/>
          </p:cNvSpPr>
          <p:nvPr/>
        </p:nvSpPr>
        <p:spPr bwMode="auto">
          <a:xfrm>
            <a:off x="0" y="121920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428596" y="500042"/>
            <a:ext cx="8072526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Предполагалось обращение за помощью к Обуховой Н Е (инженеру по технике безопасности)в проведении экскурсии по детскому саду с целью знакомства с противопожарной системой оповещения и средствами тушения пожара.</a:t>
            </a:r>
            <a:r>
              <a:rPr lang="ru-RU" sz="2000" dirty="0" smtClean="0"/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Ожидаемые результаты:</a:t>
            </a:r>
            <a:br>
              <a:rPr lang="ru-RU" sz="2000" dirty="0" smtClean="0"/>
            </a:br>
            <a:r>
              <a:rPr lang="ru-RU" sz="2000" dirty="0" smtClean="0"/>
              <a:t>- повышение у детей уровня знаний о пожарной безопасности;</a:t>
            </a:r>
            <a:br>
              <a:rPr lang="ru-RU" sz="2000" dirty="0" smtClean="0"/>
            </a:br>
            <a:r>
              <a:rPr lang="ru-RU" sz="2000" dirty="0" smtClean="0"/>
              <a:t>- формирование устойчивых навыков самосохранения, осознанного безопасного поведения;</a:t>
            </a:r>
            <a:br>
              <a:rPr lang="ru-RU" sz="2000" dirty="0" smtClean="0"/>
            </a:br>
            <a:r>
              <a:rPr lang="ru-RU" sz="2000" dirty="0" smtClean="0"/>
              <a:t>- изменение отношения родителей к данной проблеме.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500034" y="3357562"/>
            <a:ext cx="821537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продукта проекта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Продуктом проекта должно было стать развлекательное мероприятие и 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тренировочная эвакуация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500034" y="4857760"/>
            <a:ext cx="8215370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0" y="0"/>
            <a:ext cx="914400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DSCF47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00438"/>
            <a:ext cx="4000496" cy="3000372"/>
          </a:xfrm>
          <a:prstGeom prst="rect">
            <a:avLst/>
          </a:prstGeom>
        </p:spPr>
      </p:pic>
      <p:pic>
        <p:nvPicPr>
          <p:cNvPr id="4" name="Рисунок 3" descr="DSCF46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500438"/>
            <a:ext cx="4000528" cy="30003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44" y="214290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 этап- непосредственно образовательная деятельность, или Реализация. проекта.</a:t>
            </a:r>
            <a:br>
              <a:rPr lang="ru-RU" dirty="0" smtClean="0"/>
            </a:br>
            <a:r>
              <a:rPr lang="ru-RU" dirty="0" smtClean="0"/>
              <a:t>*проведение цикла занятий информационного содержания.</a:t>
            </a:r>
            <a:br>
              <a:rPr lang="ru-RU" dirty="0" smtClean="0"/>
            </a:br>
            <a:r>
              <a:rPr lang="ru-RU" dirty="0" smtClean="0"/>
              <a:t>*работа с плакатами и раздаточным материалом;</a:t>
            </a:r>
            <a:br>
              <a:rPr lang="ru-RU" dirty="0" smtClean="0"/>
            </a:br>
            <a:r>
              <a:rPr lang="ru-RU" dirty="0" smtClean="0"/>
              <a:t>*знакомство с произведениями детской литературы, в которых затрагивается тема огня;</a:t>
            </a:r>
            <a:br>
              <a:rPr lang="ru-RU" dirty="0" smtClean="0"/>
            </a:br>
            <a:r>
              <a:rPr lang="ru-RU" dirty="0" smtClean="0"/>
              <a:t>* драматизация отрывков из текстов;</a:t>
            </a:r>
            <a:br>
              <a:rPr lang="ru-RU" dirty="0" smtClean="0"/>
            </a:br>
            <a:r>
              <a:rPr lang="ru-RU" dirty="0" smtClean="0"/>
              <a:t>* экскурсия по детскому саду с целью знакомства с противопожарной системой оповещения и средствами тушения огня;</a:t>
            </a:r>
            <a:br>
              <a:rPr lang="ru-RU" dirty="0" smtClean="0"/>
            </a:br>
            <a:r>
              <a:rPr lang="ru-RU" dirty="0" smtClean="0"/>
              <a:t>*работа с родителями в форме консультаций;</a:t>
            </a:r>
            <a:br>
              <a:rPr lang="ru-RU" dirty="0" smtClean="0"/>
            </a:br>
            <a:r>
              <a:rPr lang="ru-RU" dirty="0" smtClean="0"/>
              <a:t>*совместная деятельность с родителями: подготовка рисунков.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F47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928934"/>
            <a:ext cx="4286248" cy="3214686"/>
          </a:xfrm>
          <a:prstGeom prst="rect">
            <a:avLst/>
          </a:prstGeom>
        </p:spPr>
      </p:pic>
      <p:pic>
        <p:nvPicPr>
          <p:cNvPr id="7" name="Рисунок 6" descr="DSCF49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024310" y="3262312"/>
            <a:ext cx="3238522" cy="2428891"/>
          </a:xfrm>
          <a:prstGeom prst="rect">
            <a:avLst/>
          </a:prstGeom>
        </p:spPr>
      </p:pic>
      <p:pic>
        <p:nvPicPr>
          <p:cNvPr id="6" name="Рисунок 5" descr="DSCF47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29256" y="4232677"/>
            <a:ext cx="3500430" cy="262532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85720" y="285728"/>
            <a:ext cx="86439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Моделирование опасных ситуаций на макете: </a:t>
            </a:r>
            <a:br>
              <a:rPr lang="ru-RU" dirty="0" smtClean="0"/>
            </a:br>
            <a:r>
              <a:rPr lang="ru-RU" dirty="0" smtClean="0"/>
              <a:t>«Пожароопасные места в квартире»,</a:t>
            </a:r>
            <a:br>
              <a:rPr lang="ru-RU" dirty="0" smtClean="0"/>
            </a:br>
            <a:r>
              <a:rPr lang="ru-RU" dirty="0" smtClean="0"/>
              <a:t>«Твои первые действия при пожаре».</a:t>
            </a:r>
            <a:br>
              <a:rPr lang="ru-RU" dirty="0" smtClean="0"/>
            </a:br>
            <a:r>
              <a:rPr lang="ru-RU" dirty="0" smtClean="0"/>
              <a:t>Формы реализации проекта в продуктивной деятельности:</a:t>
            </a:r>
            <a:br>
              <a:rPr lang="ru-RU" dirty="0" smtClean="0"/>
            </a:br>
            <a:r>
              <a:rPr lang="ru-RU" dirty="0" smtClean="0"/>
              <a:t>- Организация выставки детских рисунков «Отважные герои»;</a:t>
            </a:r>
            <a:br>
              <a:rPr lang="ru-RU" dirty="0" smtClean="0"/>
            </a:br>
            <a:r>
              <a:rPr lang="ru-RU" dirty="0" smtClean="0"/>
              <a:t>- конструирование «Пожарная часть»;</a:t>
            </a:r>
            <a:br>
              <a:rPr lang="ru-RU" dirty="0" smtClean="0"/>
            </a:br>
            <a:r>
              <a:rPr lang="ru-RU" dirty="0" smtClean="0"/>
              <a:t>- аппликация «Осторожно огонь»;</a:t>
            </a:r>
            <a:br>
              <a:rPr lang="ru-RU" dirty="0" smtClean="0"/>
            </a:br>
            <a:r>
              <a:rPr lang="ru-RU" dirty="0" smtClean="0"/>
              <a:t>- изготовление атрибутов к сюжетно-ролевым играм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2260</TotalTime>
  <Words>140</Words>
  <PresentationFormat>Экран (4:3)</PresentationFormat>
  <Paragraphs>29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Педагогический проект по пожарной безопасности  « Осторожно огонь ! »           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111</cp:revision>
  <dcterms:created xsi:type="dcterms:W3CDTF">2019-03-28T06:55:48Z</dcterms:created>
  <dcterms:modified xsi:type="dcterms:W3CDTF">2019-12-21T20:27:18Z</dcterms:modified>
</cp:coreProperties>
</file>