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5" r:id="rId9"/>
    <p:sldId id="268" r:id="rId10"/>
    <p:sldId id="269" r:id="rId11"/>
    <p:sldId id="272" r:id="rId12"/>
    <p:sldId id="270" r:id="rId13"/>
    <p:sldId id="271" r:id="rId14"/>
    <p:sldId id="273" r:id="rId15"/>
    <p:sldId id="274" r:id="rId16"/>
    <p:sldId id="276" r:id="rId17"/>
    <p:sldId id="278" r:id="rId18"/>
    <p:sldId id="27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B7001BE-7A45-4F4B-8DB5-577FF40E68C4}">
          <p14:sldIdLst>
            <p14:sldId id="256"/>
            <p14:sldId id="257"/>
            <p14:sldId id="258"/>
            <p14:sldId id="261"/>
            <p14:sldId id="260"/>
            <p14:sldId id="262"/>
            <p14:sldId id="263"/>
            <p14:sldId id="265"/>
            <p14:sldId id="268"/>
            <p14:sldId id="269"/>
            <p14:sldId id="272"/>
            <p14:sldId id="270"/>
            <p14:sldId id="271"/>
            <p14:sldId id="273"/>
            <p14:sldId id="274"/>
            <p14:sldId id="276"/>
            <p14:sldId id="278"/>
            <p14:sldId id="277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357290" y="3887801"/>
            <a:ext cx="7358063" cy="1470025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</a:rPr>
              <a:t>Здоровье – это движение…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5373216"/>
            <a:ext cx="8229600" cy="1143000"/>
          </a:xfrm>
        </p:spPr>
        <p:txBody>
          <a:bodyPr/>
          <a:lstStyle/>
          <a:p>
            <a:r>
              <a:rPr lang="ru-RU" sz="1800" dirty="0"/>
              <a:t>Гладь мои ладошки, ёжик,</a:t>
            </a:r>
            <a:br>
              <a:rPr lang="ru-RU" sz="1800" dirty="0"/>
            </a:br>
            <a:r>
              <a:rPr lang="ru-RU" sz="1800" dirty="0"/>
              <a:t> Ты колючий, ну и что же,</a:t>
            </a:r>
            <a:br>
              <a:rPr lang="ru-RU" sz="1800" dirty="0"/>
            </a:br>
            <a:r>
              <a:rPr lang="ru-RU" sz="1800" dirty="0"/>
              <a:t> Я хочу тебя погладить,</a:t>
            </a:r>
            <a:br>
              <a:rPr lang="ru-RU" sz="1800" dirty="0"/>
            </a:br>
            <a:r>
              <a:rPr lang="ru-RU" sz="1800" dirty="0"/>
              <a:t> Я хочу с тобой поладить.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2056749"/>
            <a:ext cx="2952328" cy="40694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132856"/>
            <a:ext cx="4474840" cy="27933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5542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44824"/>
            <a:ext cx="5400600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771800" y="5365402"/>
            <a:ext cx="4038600" cy="2985195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/>
              <a:t>Спинку мне погладит</a:t>
            </a:r>
          </a:p>
          <a:p>
            <a:pPr marL="0" indent="0" algn="ctr">
              <a:buNone/>
            </a:pPr>
            <a:r>
              <a:rPr lang="ru-RU" sz="1800" dirty="0"/>
              <a:t>Чудо-тренажёр.</a:t>
            </a:r>
          </a:p>
          <a:p>
            <a:pPr marL="0" indent="0" algn="ctr">
              <a:buNone/>
            </a:pPr>
            <a:r>
              <a:rPr lang="ru-RU" sz="1800" dirty="0"/>
              <a:t>Мышцы все расслабит</a:t>
            </a:r>
          </a:p>
          <a:p>
            <a:pPr marL="0" indent="0" algn="ctr">
              <a:buNone/>
            </a:pPr>
            <a:r>
              <a:rPr lang="ru-RU" sz="1800" dirty="0"/>
              <a:t>На день даст задор!</a:t>
            </a:r>
          </a:p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9487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11560" y="2924944"/>
            <a:ext cx="4038600" cy="3201219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/>
              <a:t>Много ковриков у </a:t>
            </a:r>
            <a:r>
              <a:rPr lang="ru-RU" sz="1800" dirty="0" smtClean="0"/>
              <a:t>нас!</a:t>
            </a:r>
          </a:p>
          <a:p>
            <a:pPr marL="0" indent="0" algn="ctr">
              <a:buNone/>
            </a:pPr>
            <a:r>
              <a:rPr lang="ru-RU" sz="1800" dirty="0" smtClean="0"/>
              <a:t>Заниматься </a:t>
            </a:r>
            <a:r>
              <a:rPr lang="ru-RU" sz="1800" dirty="0"/>
              <a:t>просто класс!</a:t>
            </a:r>
          </a:p>
          <a:p>
            <a:pPr marL="0" indent="0" algn="ctr">
              <a:buNone/>
            </a:pPr>
            <a:r>
              <a:rPr lang="ru-RU" sz="1800" dirty="0"/>
              <a:t>Тренируем стопы ног,</a:t>
            </a:r>
          </a:p>
          <a:p>
            <a:pPr marL="0" indent="0" algn="ctr">
              <a:buNone/>
            </a:pPr>
            <a:r>
              <a:rPr lang="ru-RU" sz="1800" dirty="0"/>
              <a:t>Чтобы каждый был здоров!</a:t>
            </a:r>
          </a:p>
          <a:p>
            <a:pPr algn="ctr"/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280892" y="2495972"/>
            <a:ext cx="4326633" cy="33123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98896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707324"/>
            <a:ext cx="8229600" cy="1143000"/>
          </a:xfrm>
        </p:spPr>
        <p:txBody>
          <a:bodyPr/>
          <a:lstStyle/>
          <a:p>
            <a:r>
              <a:rPr lang="ru-RU" sz="1800" dirty="0"/>
              <a:t>Любим в игры мы играть,</a:t>
            </a:r>
            <a:br>
              <a:rPr lang="ru-RU" sz="1800" dirty="0"/>
            </a:br>
            <a:r>
              <a:rPr lang="ru-RU" sz="1800" dirty="0"/>
              <a:t>Наши руки развивать.</a:t>
            </a:r>
            <a:br>
              <a:rPr lang="ru-RU" sz="1800" dirty="0"/>
            </a:br>
            <a:r>
              <a:rPr lang="ru-RU" sz="1800" dirty="0"/>
              <a:t>«</a:t>
            </a:r>
            <a:r>
              <a:rPr lang="ru-RU" sz="1800" dirty="0" err="1"/>
              <a:t>Бельбоке</a:t>
            </a:r>
            <a:r>
              <a:rPr lang="ru-RU" sz="1800" dirty="0"/>
              <a:t>», «Буксир», «Яйцо»</a:t>
            </a:r>
            <a:br>
              <a:rPr lang="ru-RU" sz="1800" dirty="0"/>
            </a:br>
            <a:r>
              <a:rPr lang="ru-RU" sz="1800" dirty="0"/>
              <a:t>И народное «Серсо».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32856"/>
            <a:ext cx="4100264" cy="28653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60848"/>
            <a:ext cx="4392488" cy="2937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5235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229200"/>
            <a:ext cx="8229600" cy="1143000"/>
          </a:xfrm>
        </p:spPr>
        <p:txBody>
          <a:bodyPr/>
          <a:lstStyle/>
          <a:p>
            <a:r>
              <a:rPr lang="ru-RU" sz="1800" dirty="0"/>
              <a:t>В «</a:t>
            </a:r>
            <a:r>
              <a:rPr lang="ru-RU" sz="1800" dirty="0" err="1"/>
              <a:t>Дартс</a:t>
            </a:r>
            <a:r>
              <a:rPr lang="ru-RU" sz="1800" dirty="0"/>
              <a:t>» умеем мы играть</a:t>
            </a:r>
            <a:br>
              <a:rPr lang="ru-RU" sz="1800" dirty="0"/>
            </a:br>
            <a:r>
              <a:rPr lang="ru-RU" sz="1800" dirty="0"/>
              <a:t>Точно мячик в цель кидать.</a:t>
            </a:r>
            <a:br>
              <a:rPr lang="ru-RU" sz="1800" dirty="0"/>
            </a:br>
            <a:r>
              <a:rPr lang="ru-RU" sz="1800" dirty="0"/>
              <a:t>Тренировки каждый день!</a:t>
            </a:r>
            <a:br>
              <a:rPr lang="ru-RU" sz="1800" dirty="0"/>
            </a:br>
            <a:r>
              <a:rPr lang="ru-RU" sz="1800" dirty="0"/>
              <a:t>Заниматься нам не лень.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988840"/>
            <a:ext cx="4244280" cy="3009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060848"/>
            <a:ext cx="4100264" cy="2937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8289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88840"/>
            <a:ext cx="3240360" cy="46507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024" y="5013176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А эти кегли для того</a:t>
            </a:r>
          </a:p>
          <a:p>
            <a:pPr marL="0" indent="0">
              <a:buNone/>
            </a:pPr>
            <a:r>
              <a:rPr lang="ru-RU" sz="1800" dirty="0" smtClean="0"/>
              <a:t>Чтобы метко сбить их быстро</a:t>
            </a:r>
          </a:p>
          <a:p>
            <a:pPr marL="0" indent="0">
              <a:buNone/>
            </a:pPr>
            <a:r>
              <a:rPr lang="ru-RU" sz="1800" dirty="0" smtClean="0"/>
              <a:t>И в цель попасть бы хорошо</a:t>
            </a:r>
          </a:p>
          <a:p>
            <a:pPr marL="0" indent="0">
              <a:buNone/>
            </a:pPr>
            <a:r>
              <a:rPr lang="ru-RU" sz="1800" dirty="0" smtClean="0"/>
              <a:t>И встать не очень близко.</a:t>
            </a:r>
            <a:endParaRPr lang="ru-RU" sz="1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7416" y="2132856"/>
            <a:ext cx="3645430" cy="27340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04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16832"/>
            <a:ext cx="5328592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843808" y="5157192"/>
            <a:ext cx="4038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 smtClean="0"/>
              <a:t>Чтоб не забыть игру для деток, </a:t>
            </a:r>
          </a:p>
          <a:p>
            <a:pPr marL="0" indent="0" algn="ctr">
              <a:buNone/>
            </a:pPr>
            <a:r>
              <a:rPr lang="ru-RU" sz="1800" dirty="0" smtClean="0"/>
              <a:t>Подобрала я картотеку. И упражнения</a:t>
            </a:r>
          </a:p>
          <a:p>
            <a:pPr marL="0" indent="0" algn="ctr">
              <a:buNone/>
            </a:pPr>
            <a:r>
              <a:rPr lang="ru-RU" sz="1800" dirty="0" smtClean="0"/>
              <a:t>И задания ,</a:t>
            </a:r>
            <a:r>
              <a:rPr lang="ru-RU" sz="1800" dirty="0"/>
              <a:t>н</a:t>
            </a:r>
            <a:r>
              <a:rPr lang="ru-RU" sz="1800" dirty="0" smtClean="0"/>
              <a:t>а ловкость, меткость и внимание…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50999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717032"/>
            <a:ext cx="8229600" cy="1719064"/>
          </a:xfrm>
        </p:spPr>
        <p:txBody>
          <a:bodyPr/>
          <a:lstStyle/>
          <a:p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Дети выйдут из детсада</a:t>
            </a:r>
            <a:br>
              <a:rPr lang="ru-RU" i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Подготовлены – что надо!</a:t>
            </a:r>
            <a:br>
              <a:rPr lang="ru-RU" i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И все люди скажут: «Верно – </a:t>
            </a:r>
            <a:br>
              <a:rPr lang="ru-RU" i="1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4">
                    <a:lumMod val="75000"/>
                  </a:schemeClr>
                </a:solidFill>
              </a:rPr>
              <a:t>Олимпийские резервы!»</a:t>
            </a:r>
            <a:br>
              <a:rPr lang="ru-RU" i="1" dirty="0">
                <a:solidFill>
                  <a:schemeClr val="accent4">
                    <a:lumMod val="75000"/>
                  </a:schemeClr>
                </a:solidFill>
              </a:rPr>
            </a:br>
            <a:endParaRPr lang="ru-RU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641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08920"/>
            <a:ext cx="8229600" cy="1143000"/>
          </a:xfrm>
        </p:spPr>
        <p:txBody>
          <a:bodyPr/>
          <a:lstStyle/>
          <a:p>
            <a:r>
              <a:rPr lang="ru-RU" sz="5400" i="1" dirty="0" smtClean="0">
                <a:solidFill>
                  <a:schemeClr val="accent4">
                    <a:lumMod val="75000"/>
                  </a:schemeClr>
                </a:solidFill>
              </a:rPr>
              <a:t>Спасибо за внимание!</a:t>
            </a:r>
            <a:endParaRPr lang="ru-RU" sz="5400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933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5292080" y="2060848"/>
            <a:ext cx="3438153" cy="4381078"/>
          </a:xfrm>
        </p:spPr>
        <p:txBody>
          <a:bodyPr/>
          <a:lstStyle/>
          <a:p>
            <a:r>
              <a:rPr lang="ru-RU" sz="1800" dirty="0"/>
              <a:t>Вам представить </a:t>
            </a:r>
            <a:r>
              <a:rPr lang="ru-RU" sz="1800" dirty="0" smtClean="0"/>
              <a:t>я хочу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Уголок </a:t>
            </a:r>
            <a:r>
              <a:rPr lang="ru-RU" sz="1800" dirty="0"/>
              <a:t>спортивный!</a:t>
            </a:r>
            <a:br>
              <a:rPr lang="ru-RU" sz="1800" dirty="0"/>
            </a:br>
            <a:r>
              <a:rPr lang="ru-RU" sz="1800" dirty="0"/>
              <a:t>Хочешь ты здоровым быть?</a:t>
            </a:r>
            <a:br>
              <a:rPr lang="ru-RU" sz="1800" dirty="0"/>
            </a:br>
            <a:r>
              <a:rPr lang="ru-RU" sz="1800" dirty="0"/>
              <a:t>Двигайся активно!</a:t>
            </a:r>
            <a:br>
              <a:rPr lang="ru-RU" sz="1800" dirty="0"/>
            </a:br>
            <a:r>
              <a:rPr lang="ru-RU" sz="1800" dirty="0"/>
              <a:t>Чтобы сильным быть и ловким,</a:t>
            </a:r>
            <a:br>
              <a:rPr lang="ru-RU" sz="1800" dirty="0"/>
            </a:br>
            <a:r>
              <a:rPr lang="ru-RU" sz="1800" dirty="0"/>
              <a:t>В группе создан уголок…</a:t>
            </a:r>
            <a:br>
              <a:rPr lang="ru-RU" sz="1800" dirty="0"/>
            </a:br>
            <a:r>
              <a:rPr lang="ru-RU" sz="1800" dirty="0"/>
              <a:t>Для физической культуры,</a:t>
            </a:r>
            <a:br>
              <a:rPr lang="ru-RU" sz="1800" dirty="0"/>
            </a:br>
            <a:r>
              <a:rPr lang="ru-RU" sz="1800" dirty="0"/>
              <a:t>Чтоб была мускулатура,</a:t>
            </a:r>
            <a:br>
              <a:rPr lang="ru-RU" sz="1800" dirty="0"/>
            </a:br>
            <a:r>
              <a:rPr lang="ru-RU" sz="1800" dirty="0"/>
              <a:t>Чтобы дети не болели</a:t>
            </a:r>
            <a:br>
              <a:rPr lang="ru-RU" sz="1800" dirty="0"/>
            </a:br>
            <a:r>
              <a:rPr lang="ru-RU" sz="1800" dirty="0"/>
              <a:t>Чтобы щёчки их алели.</a:t>
            </a:r>
            <a:br>
              <a:rPr lang="ru-RU" sz="1800" dirty="0"/>
            </a:br>
            <a:r>
              <a:rPr lang="ru-RU" sz="1800" dirty="0"/>
              <a:t>И все дети увлеченье</a:t>
            </a:r>
            <a:br>
              <a:rPr lang="ru-RU" sz="1800" dirty="0"/>
            </a:br>
            <a:r>
              <a:rPr lang="ru-RU" sz="1800" dirty="0"/>
              <a:t>Подберут здесь без сомненья!</a:t>
            </a:r>
            <a:br>
              <a:rPr lang="ru-RU" sz="1800" dirty="0"/>
            </a:br>
            <a:r>
              <a:rPr lang="ru-RU" sz="1800" dirty="0"/>
              <a:t>Уголок у нас хорош,</a:t>
            </a:r>
            <a:br>
              <a:rPr lang="ru-RU" sz="1800" dirty="0"/>
            </a:br>
            <a:r>
              <a:rPr lang="ru-RU" sz="1800" dirty="0"/>
              <a:t>Право лучше не найдёшь.</a:t>
            </a:r>
            <a:br>
              <a:rPr lang="ru-RU" sz="1800" dirty="0"/>
            </a:br>
            <a:r>
              <a:rPr lang="ru-RU" sz="1800" dirty="0"/>
              <a:t>Всё что хочешь для детей</a:t>
            </a:r>
            <a:br>
              <a:rPr lang="ru-RU" sz="1800" dirty="0"/>
            </a:br>
            <a:r>
              <a:rPr lang="ru-RU" sz="1800" dirty="0"/>
              <a:t>Для игры и для затей.</a:t>
            </a:r>
            <a:br>
              <a:rPr lang="ru-RU" sz="1800" dirty="0"/>
            </a:br>
            <a:endParaRPr lang="ru-RU" sz="1800" dirty="0" smtClean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276872"/>
            <a:ext cx="4824536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88640"/>
            <a:ext cx="5256584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656" y="4509120"/>
            <a:ext cx="4038600" cy="1833067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/>
              <a:t>Раз – налево, два – направо,</a:t>
            </a:r>
          </a:p>
          <a:p>
            <a:pPr marL="0" indent="0" algn="ctr">
              <a:buNone/>
            </a:pPr>
            <a:r>
              <a:rPr lang="ru-RU" sz="1800" dirty="0"/>
              <a:t>Три – наверх, четыре — вниз.</a:t>
            </a:r>
          </a:p>
          <a:p>
            <a:pPr marL="0" indent="0" algn="ctr">
              <a:buNone/>
            </a:pPr>
            <a:r>
              <a:rPr lang="ru-RU" sz="1800" dirty="0"/>
              <a:t>А теперь по кругу </a:t>
            </a:r>
            <a:r>
              <a:rPr lang="ru-RU" sz="1800" dirty="0" smtClean="0"/>
              <a:t>смотрим.</a:t>
            </a:r>
          </a:p>
          <a:p>
            <a:pPr marL="0" indent="0" algn="ctr">
              <a:buNone/>
            </a:pPr>
            <a:r>
              <a:rPr lang="ru-RU" sz="1800" dirty="0" smtClean="0"/>
              <a:t>Глазками бежим сейчас,</a:t>
            </a:r>
          </a:p>
          <a:p>
            <a:pPr marL="0" indent="0" algn="ctr">
              <a:buNone/>
            </a:pPr>
            <a:r>
              <a:rPr lang="ru-RU" sz="1800" dirty="0" smtClean="0"/>
              <a:t>Вот гимнастика для глаз.</a:t>
            </a:r>
            <a:endParaRPr lang="ru-RU" sz="1800" dirty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4762872" cy="3168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85928" y="4725144"/>
            <a:ext cx="4038600" cy="3412976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/>
              <a:t>Болеть мне некогда, друзья,</a:t>
            </a:r>
          </a:p>
          <a:p>
            <a:pPr marL="0" indent="0" algn="ctr">
              <a:buNone/>
            </a:pPr>
            <a:r>
              <a:rPr lang="ru-RU" sz="1800" dirty="0"/>
              <a:t>В бадминтон,  играю я.</a:t>
            </a:r>
          </a:p>
          <a:p>
            <a:pPr marL="0" indent="0" algn="ctr">
              <a:buNone/>
            </a:pPr>
            <a:r>
              <a:rPr lang="ru-RU" sz="1800" dirty="0"/>
              <a:t>И очень я собою горд,</a:t>
            </a:r>
          </a:p>
          <a:p>
            <a:pPr marL="0" indent="0" algn="ctr">
              <a:buNone/>
            </a:pPr>
            <a:r>
              <a:rPr lang="ru-RU" sz="1800" dirty="0" smtClean="0"/>
              <a:t>Что </a:t>
            </a:r>
            <a:r>
              <a:rPr lang="ru-RU" sz="1800" dirty="0"/>
              <a:t>дарит мне здоровье спорт.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1634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56054" y="1240230"/>
            <a:ext cx="6063620" cy="42484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20290" y="4437112"/>
            <a:ext cx="4038600" cy="3561259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/>
              <a:t>Чтоб рука была тверда,</a:t>
            </a:r>
          </a:p>
          <a:p>
            <a:pPr marL="0" indent="0" algn="ctr">
              <a:buNone/>
            </a:pPr>
            <a:r>
              <a:rPr lang="ru-RU" sz="1800" dirty="0"/>
              <a:t>Мышцы были </a:t>
            </a:r>
            <a:r>
              <a:rPr lang="ru-RU" sz="1800" dirty="0" smtClean="0"/>
              <a:t>крепкими,</a:t>
            </a:r>
            <a:endParaRPr lang="ru-RU" sz="1800" dirty="0"/>
          </a:p>
          <a:p>
            <a:pPr marL="0" indent="0" algn="ctr">
              <a:buNone/>
            </a:pPr>
            <a:r>
              <a:rPr lang="ru-RU" sz="1800" dirty="0"/>
              <a:t>Не ленитесь по утрам</a:t>
            </a:r>
          </a:p>
          <a:p>
            <a:pPr marL="0" indent="0" algn="ctr">
              <a:buNone/>
            </a:pPr>
            <a:r>
              <a:rPr lang="ru-RU" sz="1800" dirty="0"/>
              <a:t>Поднимать </a:t>
            </a:r>
            <a:r>
              <a:rPr lang="ru-RU" sz="1800" dirty="0" err="1" smtClean="0"/>
              <a:t>гантельки</a:t>
            </a:r>
            <a:r>
              <a:rPr lang="ru-RU" sz="1800" dirty="0" smtClean="0"/>
              <a:t>.</a:t>
            </a:r>
            <a:endParaRPr lang="ru-RU" sz="1800" dirty="0"/>
          </a:p>
          <a:p>
            <a:pPr algn="ctr"/>
            <a:endParaRPr lang="ru-RU" dirty="0"/>
          </a:p>
        </p:txBody>
      </p:sp>
      <p:pic>
        <p:nvPicPr>
          <p:cNvPr id="1026" name="Picture 2" descr="ÐÐ°ÑÑÐ¸Ð½ÐºÐ¸ Ð¿Ð¾ Ð·Ð°Ð¿ÑÐ¾ÑÑ ÐºÐ°ÑÑÐ¸Ð½ÐºÐ¸ Ð³Ð°Ð½ÑÐµÐ»Ð¸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414" y="2204864"/>
            <a:ext cx="3168352" cy="20674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9725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180528" y="2636912"/>
            <a:ext cx="4038600" cy="3705275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1800" dirty="0" smtClean="0"/>
              <a:t>Гимнастический шнур</a:t>
            </a:r>
          </a:p>
          <a:p>
            <a:pPr marL="0" indent="0" algn="ctr">
              <a:buNone/>
            </a:pPr>
            <a:r>
              <a:rPr lang="ru-RU" sz="1800" dirty="0" smtClean="0"/>
              <a:t>Хочешь – можешь походить</a:t>
            </a:r>
          </a:p>
          <a:p>
            <a:pPr marL="0" indent="0" algn="ctr">
              <a:buNone/>
            </a:pPr>
            <a:r>
              <a:rPr lang="ru-RU" sz="1800" dirty="0" smtClean="0"/>
              <a:t>Хочешь </a:t>
            </a:r>
            <a:r>
              <a:rPr lang="ru-RU" sz="1800" dirty="0"/>
              <a:t>– прыгай через них.</a:t>
            </a:r>
          </a:p>
          <a:p>
            <a:pPr marL="0" indent="0" algn="ctr">
              <a:buNone/>
            </a:pPr>
            <a:r>
              <a:rPr lang="ru-RU" sz="1800" dirty="0"/>
              <a:t>Ну а утром, спозаранку</a:t>
            </a:r>
          </a:p>
          <a:p>
            <a:pPr marL="0" indent="0" algn="ctr">
              <a:buNone/>
            </a:pPr>
            <a:r>
              <a:rPr lang="ru-RU" sz="1800" dirty="0"/>
              <a:t>С ними сделаем зарядку!</a:t>
            </a:r>
          </a:p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060848"/>
            <a:ext cx="5328592" cy="3816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422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916832"/>
            <a:ext cx="4896544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627784" y="5157192"/>
            <a:ext cx="4038600" cy="1473027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/>
              <a:t>Кинешь в речку – мяч  не тонет,</a:t>
            </a:r>
          </a:p>
          <a:p>
            <a:pPr marL="0" indent="0" algn="ctr">
              <a:buNone/>
            </a:pPr>
            <a:r>
              <a:rPr lang="ru-RU" sz="1800" dirty="0" smtClean="0"/>
              <a:t>Бьёшь </a:t>
            </a:r>
            <a:r>
              <a:rPr lang="ru-RU" sz="1800" dirty="0"/>
              <a:t>о стенку – мяч не стонет</a:t>
            </a:r>
            <a:r>
              <a:rPr lang="ru-RU" sz="1800" dirty="0" smtClean="0"/>
              <a:t>.</a:t>
            </a:r>
          </a:p>
          <a:p>
            <a:pPr marL="0" indent="0" algn="ctr">
              <a:buNone/>
            </a:pPr>
            <a:r>
              <a:rPr lang="ru-RU" sz="1800" dirty="0" smtClean="0"/>
              <a:t> </a:t>
            </a:r>
            <a:r>
              <a:rPr lang="ru-RU" sz="1800" dirty="0"/>
              <a:t>Будешь оземь мяч кидать –</a:t>
            </a:r>
          </a:p>
          <a:p>
            <a:pPr marL="0" indent="0" algn="ctr">
              <a:buNone/>
            </a:pPr>
            <a:r>
              <a:rPr lang="ru-RU" sz="1800" dirty="0" smtClean="0"/>
              <a:t>Станет </a:t>
            </a:r>
            <a:r>
              <a:rPr lang="ru-RU" sz="1800" dirty="0"/>
              <a:t>кверху он летать.</a:t>
            </a:r>
          </a:p>
          <a:p>
            <a:pPr algn="ctr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29649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060848"/>
            <a:ext cx="5472608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64088" y="5082587"/>
            <a:ext cx="4038600" cy="1761059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 smtClean="0"/>
              <a:t>Буду я играть в футбол</a:t>
            </a:r>
          </a:p>
          <a:p>
            <a:pPr marL="0" indent="0" algn="ctr">
              <a:buNone/>
            </a:pPr>
            <a:r>
              <a:rPr lang="ru-RU" sz="1800" dirty="0" smtClean="0"/>
              <a:t>Забивать ворота в гол</a:t>
            </a:r>
          </a:p>
          <a:p>
            <a:pPr marL="0" indent="0" algn="ctr">
              <a:buNone/>
            </a:pPr>
            <a:r>
              <a:rPr lang="ru-RU" sz="1800" dirty="0" smtClean="0"/>
              <a:t>Как всегда нужна сноровка</a:t>
            </a:r>
          </a:p>
          <a:p>
            <a:pPr marL="0" indent="0" algn="ctr">
              <a:buNone/>
            </a:pPr>
            <a:r>
              <a:rPr lang="ru-RU" sz="1800" dirty="0" smtClean="0"/>
              <a:t>И конечно тренировка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57938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32656" y="5445224"/>
            <a:ext cx="8229600" cy="114300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1800" dirty="0"/>
              <a:t>Обруч, кубики помогут</a:t>
            </a:r>
            <a:br>
              <a:rPr lang="ru-RU" sz="1800" dirty="0"/>
            </a:br>
            <a:r>
              <a:rPr lang="ru-RU" sz="1800" dirty="0"/>
              <a:t> Гибкость нам развить немного.</a:t>
            </a:r>
            <a:br>
              <a:rPr lang="ru-RU" sz="1800" dirty="0"/>
            </a:br>
            <a:r>
              <a:rPr lang="ru-RU" sz="1800" dirty="0"/>
              <a:t> Будем чаще наклоняться,</a:t>
            </a:r>
            <a:br>
              <a:rPr lang="ru-RU" sz="1800" dirty="0"/>
            </a:br>
            <a:r>
              <a:rPr lang="ru-RU" sz="1800" dirty="0"/>
              <a:t> Приседать и нагибаться.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60848"/>
            <a:ext cx="4244280" cy="29373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060848"/>
            <a:ext cx="2808312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5915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300</TotalTime>
  <Words>253</Words>
  <Application>Microsoft Office PowerPoint</Application>
  <PresentationFormat>Экран (4:3)</PresentationFormat>
  <Paragraphs>50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Шаблон 2</vt:lpstr>
      <vt:lpstr>Здоровье – это движение…</vt:lpstr>
      <vt:lpstr>Вам представить я хочу Уголок спортивный! Хочешь ты здоровым быть? Двигайся активно! Чтобы сильным быть и ловким, В группе создан уголок… Для физической культуры, Чтоб была мускулатура, Чтобы дети не болели Чтобы щёчки их алели. И все дети увлеченье Подберут здесь без сомненья! Уголок у нас хорош, Право лучше не найдёшь. Всё что хочешь для детей Для игры и для затей.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Обруч, кубики помогут  Гибкость нам развить немного.  Будем чаще наклоняться,  Приседать и нагибаться. </vt:lpstr>
      <vt:lpstr>Гладь мои ладошки, ёжик,  Ты колючий, ну и что же,  Я хочу тебя погладить,  Я хочу с тобой поладить. </vt:lpstr>
      <vt:lpstr>Презентация PowerPoint</vt:lpstr>
      <vt:lpstr>Презентация PowerPoint</vt:lpstr>
      <vt:lpstr>Любим в игры мы играть, Наши руки развивать. «Бельбоке», «Буксир», «Яйцо» И народное «Серсо». </vt:lpstr>
      <vt:lpstr>В «Дартс» умеем мы играть Точно мячик в цель кидать. Тренировки каждый день! Заниматься нам не лень. </vt:lpstr>
      <vt:lpstr>Презентация PowerPoint</vt:lpstr>
      <vt:lpstr>Презентация PowerPoint</vt:lpstr>
      <vt:lpstr>Дети выйдут из детсада Подготовлены – что надо! И все люди скажут: «Верно –  Олимпийские резервы!»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Admin</dc:creator>
  <cp:lastModifiedBy>USER</cp:lastModifiedBy>
  <cp:revision>21</cp:revision>
  <dcterms:created xsi:type="dcterms:W3CDTF">2018-11-29T11:51:26Z</dcterms:created>
  <dcterms:modified xsi:type="dcterms:W3CDTF">2019-12-21T17:57:44Z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3831496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S8.2.3</vt:lpwstr>
  </property>
</Properties>
</file>