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34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21C2-0A87-492C-BFD1-020DE6A0AFD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5015-2CA7-4118-A0A3-681B091DE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220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21C2-0A87-492C-BFD1-020DE6A0AFD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5015-2CA7-4118-A0A3-681B091DE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023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21C2-0A87-492C-BFD1-020DE6A0AFD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5015-2CA7-4118-A0A3-681B091DE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923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21C2-0A87-492C-BFD1-020DE6A0AFD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5015-2CA7-4118-A0A3-681B091DE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074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21C2-0A87-492C-BFD1-020DE6A0AFD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5015-2CA7-4118-A0A3-681B091DE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961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21C2-0A87-492C-BFD1-020DE6A0AFD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5015-2CA7-4118-A0A3-681B091DE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21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21C2-0A87-492C-BFD1-020DE6A0AFD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5015-2CA7-4118-A0A3-681B091DE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0191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21C2-0A87-492C-BFD1-020DE6A0AFD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5015-2CA7-4118-A0A3-681B091DE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516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21C2-0A87-492C-BFD1-020DE6A0AFD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5015-2CA7-4118-A0A3-681B091DE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820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21C2-0A87-492C-BFD1-020DE6A0AFD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5015-2CA7-4118-A0A3-681B091DE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4607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121C2-0A87-492C-BFD1-020DE6A0AFD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CD5015-2CA7-4118-A0A3-681B091DE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083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121C2-0A87-492C-BFD1-020DE6A0AFD0}" type="datetimeFigureOut">
              <a:rPr lang="ru-RU" smtClean="0"/>
              <a:t>24.11.2016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CD5015-2CA7-4118-A0A3-681B091DE3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827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9"/>
            <a:ext cx="7772400" cy="93610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Реанимация новорожденного.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6237312"/>
            <a:ext cx="6400800" cy="406896"/>
          </a:xfrm>
        </p:spPr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выполнила: Титова Анна студентка 211 группы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0663" y="1400175"/>
            <a:ext cx="6162675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88902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268760"/>
            <a:ext cx="6336704" cy="4248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Реанимацию новорожденного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осуществляют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родильном зале или операционной.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реанимационных мероприятий зависит от состояния новорожденного, которое оценивают сразу после его рождения на основании 4 признаков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живорожденности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дыхание, сердцебиение, пульсация пуповины, двигательная активность. При отсутствии всех этих признаков ребенок считается мертворожденным. При наличии хотя бы одного из указанных признаков ребенку необходима реанимационная помощь.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и последовательность реанимационных мероприятий зависят от степени выраженности трех основных признаков, характеризующих состояние жизненно важных функций новорожденного, - самостоятельного дыхания, частоты сердечных сокращений (ЧСС) и цвета кожных покровов.</a:t>
            </a:r>
          </a:p>
        </p:txBody>
      </p:sp>
    </p:spTree>
    <p:extLst>
      <p:ext uri="{BB962C8B-B14F-4D97-AF65-F5344CB8AC3E}">
        <p14:creationId xmlns:p14="http://schemas.microsoft.com/office/powerpoint/2010/main" val="13866328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93692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оказании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реанимационной помощи ребенку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 должен соблюдать принцип "терапия - шаг за шагом".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167377"/>
            <a:ext cx="74377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1-й этап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реанимации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новорожденного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восстановление свободной проходимости дыхательных путей и тактильная стимуляция дыхания.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988840"/>
            <a:ext cx="7326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этого шага составляет 20-25 с.</a:t>
            </a:r>
          </a:p>
          <a:p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Действия врача на этом этапе следующие: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отсасывание содержимого ротоглотки при появлении головы ребенка в родовых путях или сразу после рождения;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отделение ребенка от матери, не дожидаясь прекращения пульсации пуповины;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укладывание ребенка под источник лучистого тепла;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обтирание ребенка теплой стерильной пеленкой;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отсасывание содержимого ротоглотки, а при наличии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мекония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околоплодных водах - санация гортани и трахеи ребенка под контролем прямой ларингоскопии;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тактильная стимуляция дыхания (1-2 щелчка по пятке) при отсутствии самостоятельного дыхания после санации верхних дыхательных путей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31010425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920" y="1749461"/>
            <a:ext cx="70567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Дальнейшая тактика врача зависит от состояния новорожденного. При появлении у ребенка адекватного дыхания, ЧСС более 100 уд/мин и розовых кожных покровов реанимационные мероприятия прекращают, устанавливают за ним постоянное врачебное наблюдение, вводят парентерально витамин К, прикладывают к груди матери.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неэффективности реанимации (нерегулярное, поверхностное дыхание, ЧСС менее 100 уд/мин, цианоз и бледность кожных покровов) переходят ко 2-му этапу реанимации.</a:t>
            </a:r>
          </a:p>
        </p:txBody>
      </p:sp>
    </p:spTree>
    <p:extLst>
      <p:ext uri="{BB962C8B-B14F-4D97-AF65-F5344CB8AC3E}">
        <p14:creationId xmlns:p14="http://schemas.microsoft.com/office/powerpoint/2010/main" val="37291773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2-й этап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реанимации новорожденного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адекватного дыхания путем проведения вспомогательной или искусственной вентиляции легких.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556792"/>
            <a:ext cx="68407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шага В составляет 20-30 с.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 начинает свои действия с подачи новорожденному 60 % кислородно-воздушной смеси с помощью маски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саморасправляющегося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мешка (частота дыхания 40 в минуту - 10 вдохов в течение 15 с). При неэффективности масочной ИВЛ приступают 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эндотрахеальной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интубации.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медикаментозной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кардиореспираторной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депрессии одновременно с ИВЛ для стимуляции дыхания ребенку в сосуды пуповины вводят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налорфин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(0,01 мг/кг массы тела) или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этимизол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 мг/кг массы тела).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Дальнейшая тактика врача зависит от эффективности данного этапа реанимации. При ЧСС от 80 до 100 уд/мин продолжают ИВЛ до получения ЧСС 100 уд/мин и более. При цианозе используют 100% кислород. При ЧСС менее 80 уд/мин ИВЛ следует продолжить и начать 3-й этап реанимации.</a:t>
            </a:r>
          </a:p>
        </p:txBody>
      </p:sp>
    </p:spTree>
    <p:extLst>
      <p:ext uri="{BB962C8B-B14F-4D97-AF65-F5344CB8AC3E}">
        <p14:creationId xmlns:p14="http://schemas.microsoft.com/office/powerpoint/2010/main" val="22199424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332656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3-й этап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реанимации новорожденного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восстановление и поддержание сердечной деятельности и гемодинамики.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268760"/>
            <a:ext cx="574238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 продолжает ИВЛ с использованием 100 % кислорода и одновременно проводит наружный массаж сердца в течение 20-30 с.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наружного массажа сердца состоит в ритмичном надавливании пальцами (указательным и средним или большими пальцами, обхватив руками грудную клетку ребенка) на нижнюю треть грудины (чуть ниже уровня сосков) на глубину 1,5-2 см со средней частотой 120 сжатий в минуту (2 сжатия в секунду).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Дальнейшая тактика врача зависит от результатов проведенных мероприятий. Если у ребенка ЧСС повысилась до 80 уд/мин и более массаж сердца прекращают, но ИВЛ продолжают до восстановления адекватного самостоятельного дыхания.</a:t>
            </a:r>
          </a:p>
        </p:txBody>
      </p:sp>
    </p:spTree>
    <p:extLst>
      <p:ext uri="{BB962C8B-B14F-4D97-AF65-F5344CB8AC3E}">
        <p14:creationId xmlns:p14="http://schemas.microsoft.com/office/powerpoint/2010/main" val="42223962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08720"/>
            <a:ext cx="7560840" cy="5184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сохранении у новорожденного ЧСС менее 80 уд/мин или отсутствии сердцебиения в сочетании с цианозом или бледностью кожных покровов продолжают ИВЛ и массаж сердца в течение 60 с и начинают медикаментозную стимуляцию сердечной деятельности (0,1 мл на 1 кг массы тела 0,01 % раствора адреналина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эндотрахеально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в вену пуповины).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случае, если через 30 с после введения адреналина ЧСС увеличилась до 100 уд/мин, массаж сердца прекращают, ИВЛ продолжают до восстановления у новорожденного адекватного самостоятельного дыхания.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неэффективном действии адреналина (ЧСС менее 80 уд/мин) продолжают ИВЛ и массаж сердца, повторно вводят адреналин (при необходимости - каждые 5 мин). Если состояние новорожденного улучшается (ЧСС более 80 уд/мин), то массаж сердца прекращают, ИВЛ продолжают до восстановления адекватного самостоятельного дыхания, а если не улучшается (ЧСС менее 80 уд/мин), то ИВЛ и массаж сердца продолжают, снова вводят адреналин и по показаниям - один из растворов для восполнения объема циркулирующей крови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92049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87089" y="476672"/>
            <a:ext cx="69847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Реанимационные мероприятия прекращают после восстановления у ребенка адекватного дыхания и стабильной гемодинамики. Если в течение 20 мин после рождения на фоне адекватной терапии у ребенка не восстанавливается сердечная деятельность, дальнейшую реанимацию не проводят.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Картинки по запросу реанимация новорожденны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38" y="2564904"/>
            <a:ext cx="6631677" cy="34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99525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646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Реанимация новорожденного.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Реанимация новорожденного.</dc:title>
  <dc:creator>Student</dc:creator>
  <cp:lastModifiedBy>Student</cp:lastModifiedBy>
  <cp:revision>3</cp:revision>
  <dcterms:created xsi:type="dcterms:W3CDTF">2016-11-24T06:26:16Z</dcterms:created>
  <dcterms:modified xsi:type="dcterms:W3CDTF">2016-11-24T06:49:02Z</dcterms:modified>
</cp:coreProperties>
</file>