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6" r:id="rId19"/>
    <p:sldId id="277" r:id="rId20"/>
    <p:sldId id="274" r:id="rId21"/>
    <p:sldId id="275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1FAEC3B-09F2-4D5F-8B28-FDABD315F5C7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EE3999B0-6FBC-4100-B174-F9431B9FA8C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4664"/>
            <a:ext cx="7848872" cy="54006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Работа с родителями по ПДД в детском саду «Ручеёк»</a:t>
            </a:r>
            <a:endParaRPr lang="ru-RU" sz="7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025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232703"/>
              </p:ext>
            </p:extLst>
          </p:nvPr>
        </p:nvGraphicFramePr>
        <p:xfrm>
          <a:off x="1533207" y="692696"/>
          <a:ext cx="6423169" cy="5579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09331"/>
                <a:gridCol w="5113838"/>
              </a:tblGrid>
              <a:tr h="19391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Март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Познавательное развлечение по ПДД «Путешествие в страну дорожных знаков»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Конкурс стихов по ПДД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«Правила поведения в общественном транспорте»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503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Апрель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Анкетирование родителей по ПДД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Выставка рисунков и поделок по ПДД совместно с родителями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93911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Май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Arial Black" panose="020B0A04020102020204" pitchFamily="34" charset="0"/>
                        </a:rPr>
                        <a:t>Индивидуальная беседа с родителями перед предстоящим летним сезоном отдыха и переезде в места отдыха на личном и общественном транспорте. Поведение детей на дорогах в городах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863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Оформлен </a:t>
            </a:r>
            <a:r>
              <a:rPr lang="ru-RU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стенд «Родителям о правилах дорожного движения»</a:t>
            </a:r>
          </a:p>
        </p:txBody>
      </p:sp>
      <p:pic>
        <p:nvPicPr>
          <p:cNvPr id="4098" name="Picture 2" descr="C:\Users\Светлана\Desktop\Новая папка\DSC000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70895">
            <a:off x="336319" y="3130676"/>
            <a:ext cx="4127896" cy="3095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Светлана\Desktop\Новая папка\IMG-20190828-WA001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37618">
            <a:off x="5148064" y="3365240"/>
            <a:ext cx="372387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ветлана\Desktop\Новая папка\DSC007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0267" y="1902768"/>
            <a:ext cx="3899925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21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5841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Arial Black" panose="020B0A04020102020204" pitchFamily="34" charset="0"/>
              </a:rPr>
              <a:t>В течение учебного года проводятся лекции, беседы, анкетирования по </a:t>
            </a:r>
            <a:r>
              <a:rPr lang="ru-RU" sz="4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ПДД</a:t>
            </a:r>
            <a:endParaRPr lang="ru-RU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15362" name="Picture 2" descr="C:\Users\Светлана\Desktop\Новая папка\IMG-20190828-WA00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3147814" cy="4197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Светлана\Desktop\Новая папка\IMG-20190828-WA00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1881" y="2564904"/>
            <a:ext cx="2288852" cy="406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C:\Users\Светлана\Desktop\Новая папка\IMG-20190828-WA01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0733" y="2034535"/>
            <a:ext cx="1923678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C:\Users\Светлана\Desktop\Новая папка\IMG-20190828-WA010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1856" y="3316986"/>
            <a:ext cx="2626214" cy="3501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7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Светлана\Desktop\Новая папка\IMG-20190828-WA00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141987"/>
            <a:ext cx="2715766" cy="3621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Светлана\Desktop\Новая папка\IMG-20190828-WA00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4346" y="1633931"/>
            <a:ext cx="2139702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Создание папок-передвижек совместно с родителями по ПДД</a:t>
            </a:r>
            <a:endParaRPr lang="ru-RU" sz="4000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10242" name="Picture 2" descr="C:\Users\Светлана\Desktop\Новая папка\IMG-20190828-WA00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469426">
            <a:off x="412287" y="2591674"/>
            <a:ext cx="3075806" cy="410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66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149817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Взаимодействие с социальными партнёрами</a:t>
            </a:r>
            <a:endParaRPr lang="ru-RU" sz="4400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7170" name="Picture 2" descr="C:\Users\Светлана\Desktop\Новая папка\DSC005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588224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93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Беседы </a:t>
            </a:r>
            <a:r>
              <a:rPr lang="ru-RU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с родителями о необходимости перевозить детей только в автокреслах </a:t>
            </a:r>
          </a:p>
        </p:txBody>
      </p:sp>
      <p:pic>
        <p:nvPicPr>
          <p:cNvPr id="13314" name="Picture 2" descr="C:\Users\Светлана\Desktop\Новая папка\IMG-20190828-WA005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Светлана\Desktop\Новая папка\IMG-20190828-WA00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279" y="1916832"/>
            <a:ext cx="3363838" cy="4125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4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Светлана\Desktop\Новая папка\IMG-20190828-WA00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0833" y="1315279"/>
            <a:ext cx="2865863" cy="3337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Ролевые игры с родителями</a:t>
            </a:r>
            <a:endParaRPr lang="ru-RU" sz="4000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9218" name="Picture 2" descr="C:\Users\Светлана\Desktop\Новая папка\IMG-20190828-WA00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3184996" cy="4304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Светлана\Desktop\Новая папка\IMG-20190828-WA001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421239"/>
            <a:ext cx="257175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Светлана\Desktop\Новая папка\IMG-20190828-WA004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2404" y="4653136"/>
            <a:ext cx="2843808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21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Применение правил ПДД на практике</a:t>
            </a:r>
            <a:endParaRPr lang="ru-RU" sz="4400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12290" name="Picture 2" descr="C:\Users\Светлана\Desktop\Новая папка\IMG-20190828-WA00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486" y="1662693"/>
            <a:ext cx="2382843" cy="3177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Светлана\Desktop\Новая папка\IMG-20190828-WA00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581826"/>
            <a:ext cx="2733768" cy="3645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Светлана\Desktop\Новая папка\IMG-20190828-WA00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556792"/>
            <a:ext cx="2679762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201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Поведение в общественном транспорте</a:t>
            </a:r>
            <a:endParaRPr lang="ru-RU" sz="4000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6146" name="Picture 2" descr="C:\Users\Светлана\Desktop\Новая папка\DSC0023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881175">
            <a:off x="133299" y="1398107"/>
            <a:ext cx="3611893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Светлана\Desktop\Новая папка\IMG-20190828-WA005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867136"/>
            <a:ext cx="3597864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074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1354162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Самокат – </a:t>
            </a:r>
            <a:br>
              <a:rPr lang="ru-RU" sz="48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</a:br>
            <a:r>
              <a:rPr lang="ru-RU" sz="48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тоже «транспорт»</a:t>
            </a:r>
            <a:endParaRPr lang="ru-RU" sz="4800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14338" name="Picture 2" descr="C:\Users\Светлана\Desktop\Новая папка\IMG-20190828-WA007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3363838" cy="448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Светлана\Desktop\IMG-20190828-WA01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3024336" cy="4485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315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40324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Модель работы ДОУ по ознакомлению  с правилами дорожного движения </a:t>
            </a:r>
            <a:endParaRPr lang="ru-RU" sz="4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394720" y="4149080"/>
            <a:ext cx="2496852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Правила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Дорожного движения</a:t>
            </a:r>
            <a:endParaRPr lang="ru-RU" b="1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820380" y="2621779"/>
            <a:ext cx="333579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Дети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07504" y="4149080"/>
            <a:ext cx="3096344" cy="15559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Педагоги</a:t>
            </a: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156176" y="4077072"/>
            <a:ext cx="2664296" cy="14401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Родители</a:t>
            </a:r>
            <a:endParaRPr lang="ru-RU" sz="2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71800" y="5943600"/>
            <a:ext cx="3600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Социальные партнеры</a:t>
            </a:r>
            <a:endParaRPr lang="ru-RU" sz="24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 flipV="1">
            <a:off x="4515987" y="3464172"/>
            <a:ext cx="132302" cy="612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626968" y="4797152"/>
            <a:ext cx="52920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</p:cNvCxnSpPr>
          <p:nvPr/>
        </p:nvCxnSpPr>
        <p:spPr>
          <a:xfrm flipH="1">
            <a:off x="2246040" y="4797152"/>
            <a:ext cx="114868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>
            <a:stCxn id="4" idx="4"/>
          </p:cNvCxnSpPr>
          <p:nvPr/>
        </p:nvCxnSpPr>
        <p:spPr>
          <a:xfrm flipH="1">
            <a:off x="4510844" y="5445224"/>
            <a:ext cx="132302" cy="4983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5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Выставки по ПДД</a:t>
            </a:r>
            <a:endParaRPr lang="ru-RU" sz="4800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8194" name="Picture 2" descr="C:\Users\Светлана\Desktop\Новая папка\DSC0059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52754">
            <a:off x="107503" y="1412776"/>
            <a:ext cx="4379979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Светлана\Desktop\Новая папка\IMG-20190828-WA00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125211"/>
            <a:ext cx="2493996" cy="332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Светлана\Desktop\Новая папка\IMG-20190828-WA005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343300"/>
            <a:ext cx="3611893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180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C:\Users\Светлана\Desktop\Новая папка\IMG-20190828-WA00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326930"/>
            <a:ext cx="2952328" cy="393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1296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Знай сигналы светофора!</a:t>
            </a:r>
            <a:endParaRPr lang="ru-RU" sz="4800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5122" name="Picture 2" descr="C:\Users\Светлана\Desktop\Новая папка\DSC000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62241">
            <a:off x="231836" y="1654735"/>
            <a:ext cx="3895462" cy="2921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Светлана\Desktop\Новая папка\IMG-20190828-WA001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429000"/>
            <a:ext cx="2352911" cy="3137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143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242587"/>
          </a:xfrm>
        </p:spPr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ru-RU" sz="80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Благодарим за внимание!</a:t>
            </a:r>
            <a:endParaRPr lang="ru-RU" sz="80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579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09728" indent="0">
              <a:buNone/>
            </a:pPr>
            <a:r>
              <a:rPr lang="ru-RU" sz="2800" dirty="0" smtClean="0">
                <a:latin typeface="Arial Black" panose="020B0A04020102020204" pitchFamily="34" charset="0"/>
              </a:rPr>
              <a:t>сказал   </a:t>
            </a:r>
            <a:r>
              <a:rPr lang="ru-RU" sz="2800" dirty="0">
                <a:latin typeface="Arial Black" panose="020B0A04020102020204" pitchFamily="34" charset="0"/>
              </a:rPr>
              <a:t>«Семья для ребенка – это источник общественного опыта.   Здесь он находит  примеры для подражания и здесь   происходит его социальное рождение. И если мы хотим     вырастить нравственно здоровое поколение, то должны                                           решать эту проблему «всем миром» детский сад, семья, общественность».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Arial Black" panose="020B0A04020102020204" pitchFamily="34" charset="0"/>
              </a:rPr>
              <a:t>В.А. Сухомлинский </a:t>
            </a:r>
          </a:p>
        </p:txBody>
      </p:sp>
    </p:spTree>
    <p:extLst>
      <p:ext uri="{BB962C8B-B14F-4D97-AF65-F5344CB8AC3E}">
        <p14:creationId xmlns:p14="http://schemas.microsoft.com/office/powerpoint/2010/main" val="126457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109728" indent="0" algn="ctr">
              <a:buNone/>
            </a:pPr>
            <a:r>
              <a:rPr lang="ru-RU" sz="3600" dirty="0" smtClean="0">
                <a:latin typeface="Arial Black" panose="020B0A04020102020204" pitchFamily="34" charset="0"/>
              </a:rPr>
              <a:t>создание </a:t>
            </a:r>
            <a:r>
              <a:rPr lang="ru-RU" sz="3600" dirty="0">
                <a:latin typeface="Arial Black" panose="020B0A04020102020204" pitchFamily="34" charset="0"/>
              </a:rPr>
              <a:t>условий для интенсификации работы с семьей на основе двухстороннего взаимодействия, направленные на усвоение и закрепление знаний детей и их родителей о правилах дорожного движения.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Цель: </a:t>
            </a:r>
            <a:endParaRPr lang="ru-RU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25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16624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ru-RU" sz="7400" dirty="0" smtClean="0">
                <a:latin typeface="Arial Black" panose="020B0A04020102020204" pitchFamily="34" charset="0"/>
              </a:rPr>
              <a:t>1</a:t>
            </a:r>
            <a:r>
              <a:rPr lang="ru-RU" sz="7400" dirty="0">
                <a:latin typeface="Arial Black" panose="020B0A04020102020204" pitchFamily="34" charset="0"/>
              </a:rPr>
              <a:t>.	С помощью разнообразных методов и приемов оптимизировать работу с родителями детей дошкольного возраста для полноценного развития личности ребенка и закреплению знаний о правилах дорожного движения;</a:t>
            </a:r>
          </a:p>
          <a:p>
            <a:pPr>
              <a:lnSpc>
                <a:spcPct val="120000"/>
              </a:lnSpc>
            </a:pPr>
            <a:r>
              <a:rPr lang="ru-RU" sz="7400" dirty="0">
                <a:latin typeface="Arial Black" panose="020B0A04020102020204" pitchFamily="34" charset="0"/>
              </a:rPr>
              <a:t>2.	Создать условия для формирования социальных навыков и норм поведения на основе совместной деятельности с родителями и взаимной помощи;</a:t>
            </a:r>
          </a:p>
          <a:p>
            <a:pPr>
              <a:lnSpc>
                <a:spcPct val="120000"/>
              </a:lnSpc>
            </a:pPr>
            <a:r>
              <a:rPr lang="ru-RU" sz="7400" dirty="0">
                <a:latin typeface="Arial Black" panose="020B0A04020102020204" pitchFamily="34" charset="0"/>
              </a:rPr>
              <a:t>3.	Активизация пропагандистской деятельности среди родителей ДОУ по правилам дорожного движения и безопасному поведению на дороге.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Задачи: </a:t>
            </a:r>
            <a:br>
              <a:rPr lang="ru-RU" sz="6000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</a:br>
            <a:endParaRPr lang="ru-RU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06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>
                <a:latin typeface="Arial Black" panose="020B0A04020102020204" pitchFamily="34" charset="0"/>
              </a:rPr>
              <a:t>1.	Мини-городок по ПДД с дорожными знаками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2.	</a:t>
            </a:r>
            <a:r>
              <a:rPr lang="ru-RU" sz="3200" dirty="0" smtClean="0">
                <a:latin typeface="Arial Black" panose="020B0A04020102020204" pitchFamily="34" charset="0"/>
              </a:rPr>
              <a:t>Атрибуты </a:t>
            </a:r>
            <a:r>
              <a:rPr lang="ru-RU" sz="3200" dirty="0">
                <a:latin typeface="Arial Black" panose="020B0A04020102020204" pitchFamily="34" charset="0"/>
              </a:rPr>
              <a:t>для сюжетных игр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3.	Тематические стенды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4.	информационные стенды для родителей</a:t>
            </a:r>
          </a:p>
          <a:p>
            <a:r>
              <a:rPr lang="ru-RU" sz="3200" dirty="0">
                <a:latin typeface="Arial Black" panose="020B0A04020102020204" pitchFamily="34" charset="0"/>
              </a:rPr>
              <a:t>5.	атрибуты для проведения игр по тематическим занятиям. </a:t>
            </a:r>
            <a:endParaRPr lang="ru-RU" sz="3200" dirty="0" smtClean="0">
              <a:latin typeface="Arial Black" panose="020B0A04020102020204" pitchFamily="34" charset="0"/>
            </a:endParaRPr>
          </a:p>
          <a:p>
            <a:pPr marL="109728" indent="0">
              <a:buNone/>
            </a:pPr>
            <a:r>
              <a:rPr lang="ru-RU" sz="3200" dirty="0" smtClean="0">
                <a:latin typeface="Arial Black" panose="020B0A04020102020204" pitchFamily="34" charset="0"/>
              </a:rPr>
              <a:t>В </a:t>
            </a:r>
            <a:r>
              <a:rPr lang="ru-RU" sz="3200" dirty="0">
                <a:latin typeface="Arial Black" panose="020B0A04020102020204" pitchFamily="34" charset="0"/>
              </a:rPr>
              <a:t>работу вовлекаются и дети, и родители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Материально-техническая </a:t>
            </a:r>
            <a:r>
              <a:rPr lang="ru-RU" sz="4400" dirty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база ДОУ</a:t>
            </a:r>
          </a:p>
        </p:txBody>
      </p:sp>
    </p:spTree>
    <p:extLst>
      <p:ext uri="{BB962C8B-B14F-4D97-AF65-F5344CB8AC3E}">
        <p14:creationId xmlns:p14="http://schemas.microsoft.com/office/powerpoint/2010/main" val="317819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0" name="Picture 6" descr="C:\Users\Светлана\Desktop\Новая папка\IMG-20190828-WA006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7891" y="3678327"/>
            <a:ext cx="2454909" cy="3273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Перспективные планы работы с родителями по ПДД и накопительные папки</a:t>
            </a:r>
            <a:endParaRPr lang="ru-RU" sz="3600" dirty="0"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  <p:pic>
        <p:nvPicPr>
          <p:cNvPr id="11266" name="Picture 2" descr="C:\Users\Светлана\Desktop\Новая папка\IMG-20190828-WA00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37323">
            <a:off x="5993915" y="1793508"/>
            <a:ext cx="2931790" cy="3909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Светлана\Desktop\Новая папка\IMG-20190828-WA004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676279"/>
            <a:ext cx="2811046" cy="3748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Светлана\Desktop\Новая папка\IMG-20190828-WA004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005064"/>
            <a:ext cx="2314600" cy="308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Светлана\Desktop\Новая папка\IMG-20190828-WA004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2211710" cy="294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9451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750690"/>
              </p:ext>
            </p:extLst>
          </p:nvPr>
        </p:nvGraphicFramePr>
        <p:xfrm>
          <a:off x="827584" y="1484783"/>
          <a:ext cx="6984776" cy="50405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3811"/>
                <a:gridCol w="5560965"/>
              </a:tblGrid>
              <a:tr h="30726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Сроки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Форма работы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953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Сентябрь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Видеосюжеты – ситуации с родителями «Безопасные дороги- детям»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Выставка «По дороге в детский сад» (рисунки, поделки)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Беседа о необходимости перевозить детей только в детских креслах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953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Октябрь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Анкетирование родителей «Знает ли мой ребенок дорожные знаки?»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Спортивно-познавательный досуг с родителями «Запрещается – разрешается»</a:t>
                      </a:r>
                      <a:endParaRPr lang="ru-RU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Консультация для родителей «Улица глазами детей»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251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Ноябрь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Семейный конкурс рисунков по правилам дорожного движения</a:t>
                      </a:r>
                      <a:endParaRPr lang="ru-RU" sz="11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Создание книг, папок-передвижек по ПДД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  <a:t>Перспективный план на 2019-2020 учебный год</a:t>
            </a:r>
            <a:br>
              <a:rPr lang="ru-RU" sz="4400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27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8060372"/>
              </p:ext>
            </p:extLst>
          </p:nvPr>
        </p:nvGraphicFramePr>
        <p:xfrm>
          <a:off x="539552" y="908719"/>
          <a:ext cx="7848871" cy="540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9953"/>
                <a:gridCol w="6248918"/>
              </a:tblGrid>
              <a:tr h="16606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Декабрь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Занятие – викторина «Юный пешеход»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Оформление книжной выставки для родителей по правилам ПДД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9783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Январь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Проведение индивидуальных бесед для родителей-водителей</a:t>
                      </a:r>
                      <a:endParaRPr lang="ru-RU" sz="1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Встреча с представителями ГИБДД и беседа о правилах ПДД в зимний период для детей и родителей </a:t>
                      </a:r>
                      <a:endParaRPr lang="ru-RU" sz="1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420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Февраль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Семейный круглый стол «Светофор на дороге»</a:t>
                      </a:r>
                      <a:endParaRPr lang="ru-RU" sz="1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Фотостудия «Мой ребенок в автокресле»</a:t>
                      </a:r>
                      <a:endParaRPr lang="ru-RU" sz="1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76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122</TotalTime>
  <Words>398</Words>
  <Application>Microsoft Office PowerPoint</Application>
  <PresentationFormat>Экран (4:3)</PresentationFormat>
  <Paragraphs>71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Открытая</vt:lpstr>
      <vt:lpstr>Работа с родителями по ПДД в детском саду «Ручеёк»</vt:lpstr>
      <vt:lpstr>Модель работы ДОУ по ознакомлению  с правилами дорожного движения </vt:lpstr>
      <vt:lpstr>В.А. Сухомлинский </vt:lpstr>
      <vt:lpstr>Цель: </vt:lpstr>
      <vt:lpstr>Задачи:  </vt:lpstr>
      <vt:lpstr>Материально-техническая база ДОУ</vt:lpstr>
      <vt:lpstr>Перспективные планы работы с родителями по ПДД и накопительные папки</vt:lpstr>
      <vt:lpstr>Перспективный план на 2019-2020 учебный год </vt:lpstr>
      <vt:lpstr>Презентация PowerPoint</vt:lpstr>
      <vt:lpstr>Презентация PowerPoint</vt:lpstr>
      <vt:lpstr>Оформлен стенд «Родителям о правилах дорожного движения»</vt:lpstr>
      <vt:lpstr>В течение учебного года проводятся лекции, беседы, анкетирования по ПДД</vt:lpstr>
      <vt:lpstr>Создание папок-передвижек совместно с родителями по ПДД</vt:lpstr>
      <vt:lpstr>Взаимодействие с социальными партнёрами</vt:lpstr>
      <vt:lpstr>Беседы с родителями о необходимости перевозить детей только в автокреслах </vt:lpstr>
      <vt:lpstr>Ролевые игры с родителями</vt:lpstr>
      <vt:lpstr>Применение правил ПДД на практике</vt:lpstr>
      <vt:lpstr>Поведение в общественном транспорте</vt:lpstr>
      <vt:lpstr>Самокат –  тоже «транспорт»</vt:lpstr>
      <vt:lpstr>Выставки по ПДД</vt:lpstr>
      <vt:lpstr>Знай сигналы светофора!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с родителями по ПДД в детском саду «Ручеёк»</dc:title>
  <dc:creator>Светлана</dc:creator>
  <cp:lastModifiedBy>Светлана</cp:lastModifiedBy>
  <cp:revision>10</cp:revision>
  <dcterms:created xsi:type="dcterms:W3CDTF">2019-08-28T09:24:38Z</dcterms:created>
  <dcterms:modified xsi:type="dcterms:W3CDTF">2019-12-21T10:02:39Z</dcterms:modified>
</cp:coreProperties>
</file>