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74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8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1924-B3BA-432C-8568-3DEEE3C3EF2B}" type="datetimeFigureOut">
              <a:rPr lang="ru-RU" smtClean="0"/>
              <a:t>28.08.2019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B895-35CE-4617-961D-6964B1916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778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1924-B3BA-432C-8568-3DEEE3C3EF2B}" type="datetimeFigureOut">
              <a:rPr lang="ru-RU" smtClean="0"/>
              <a:t>28.08.2019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B895-35CE-4617-961D-6964B1916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609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1924-B3BA-432C-8568-3DEEE3C3EF2B}" type="datetimeFigureOut">
              <a:rPr lang="ru-RU" smtClean="0"/>
              <a:t>28.08.2019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B895-35CE-4617-961D-6964B1916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962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1924-B3BA-432C-8568-3DEEE3C3EF2B}" type="datetimeFigureOut">
              <a:rPr lang="ru-RU" smtClean="0"/>
              <a:t>28.08.2019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B895-35CE-4617-961D-6964B191642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38790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1924-B3BA-432C-8568-3DEEE3C3EF2B}" type="datetimeFigureOut">
              <a:rPr lang="ru-RU" smtClean="0"/>
              <a:t>28.08.2019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B895-35CE-4617-961D-6964B1916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057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1924-B3BA-432C-8568-3DEEE3C3EF2B}" type="datetimeFigureOut">
              <a:rPr lang="ru-RU" smtClean="0"/>
              <a:t>28.08.2019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B895-35CE-4617-961D-6964B191642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06043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1924-B3BA-432C-8568-3DEEE3C3EF2B}" type="datetimeFigureOut">
              <a:rPr lang="ru-RU" smtClean="0"/>
              <a:t>28.08.2019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B895-35CE-4617-961D-6964B1916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9499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1924-B3BA-432C-8568-3DEEE3C3EF2B}" type="datetimeFigureOut">
              <a:rPr lang="ru-RU" smtClean="0"/>
              <a:t>28.08.2019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B895-35CE-4617-961D-6964B1916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2863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1924-B3BA-432C-8568-3DEEE3C3EF2B}" type="datetimeFigureOut">
              <a:rPr lang="ru-RU" smtClean="0"/>
              <a:t>28.08.2019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B895-35CE-4617-961D-6964B1916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094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1924-B3BA-432C-8568-3DEEE3C3EF2B}" type="datetimeFigureOut">
              <a:rPr lang="ru-RU" smtClean="0"/>
              <a:t>28.08.2019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B895-35CE-4617-961D-6964B1916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150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1924-B3BA-432C-8568-3DEEE3C3EF2B}" type="datetimeFigureOut">
              <a:rPr lang="ru-RU" smtClean="0"/>
              <a:t>28.08.2019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B895-35CE-4617-961D-6964B1916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461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1924-B3BA-432C-8568-3DEEE3C3EF2B}" type="datetimeFigureOut">
              <a:rPr lang="ru-RU" smtClean="0"/>
              <a:t>28.08.2019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B895-35CE-4617-961D-6964B1916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117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1924-B3BA-432C-8568-3DEEE3C3EF2B}" type="datetimeFigureOut">
              <a:rPr lang="ru-RU" smtClean="0"/>
              <a:t>28.08.2019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B895-35CE-4617-961D-6964B1916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938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1924-B3BA-432C-8568-3DEEE3C3EF2B}" type="datetimeFigureOut">
              <a:rPr lang="ru-RU" smtClean="0"/>
              <a:t>28.08.2019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B895-35CE-4617-961D-6964B1916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152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1924-B3BA-432C-8568-3DEEE3C3EF2B}" type="datetimeFigureOut">
              <a:rPr lang="ru-RU" smtClean="0"/>
              <a:t>28.08.2019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B895-35CE-4617-961D-6964B1916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272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1924-B3BA-432C-8568-3DEEE3C3EF2B}" type="datetimeFigureOut">
              <a:rPr lang="ru-RU" smtClean="0"/>
              <a:t>28.08.2019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B895-35CE-4617-961D-6964B1916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140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1924-B3BA-432C-8568-3DEEE3C3EF2B}" type="datetimeFigureOut">
              <a:rPr lang="ru-RU" smtClean="0"/>
              <a:t>28.08.2019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B895-35CE-4617-961D-6964B1916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261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D6D1924-B3BA-432C-8568-3DEEE3C3EF2B}" type="datetimeFigureOut">
              <a:rPr lang="ru-RU" smtClean="0"/>
              <a:t>28.08.2019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1EDB895-35CE-4617-961D-6964B1916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3816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  <p:sldLayoutId id="2147483934" r:id="rId12"/>
    <p:sldLayoutId id="2147483935" r:id="rId13"/>
    <p:sldLayoutId id="2147483936" r:id="rId14"/>
    <p:sldLayoutId id="2147483937" r:id="rId15"/>
    <p:sldLayoutId id="2147483938" r:id="rId16"/>
    <p:sldLayoutId id="214748393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23264" y="362665"/>
            <a:ext cx="7751035" cy="280076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8800" i="1" dirty="0" smtClean="0">
                <a:solidFill>
                  <a:srgbClr val="FFFF00"/>
                </a:solidFill>
              </a:rPr>
              <a:t>«Азбука </a:t>
            </a:r>
          </a:p>
          <a:p>
            <a:pPr algn="ctr"/>
            <a:r>
              <a:rPr lang="ru-RU" sz="8800" i="1" dirty="0" smtClean="0">
                <a:solidFill>
                  <a:srgbClr val="FFFF00"/>
                </a:solidFill>
              </a:rPr>
              <a:t>в загадках»</a:t>
            </a:r>
            <a:endParaRPr lang="ru-RU" sz="8800" i="1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24282" y="6005769"/>
            <a:ext cx="3219718" cy="64633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92D050"/>
                </a:solidFill>
              </a:rPr>
              <a:t>Презентацию выполнила</a:t>
            </a:r>
          </a:p>
          <a:p>
            <a:r>
              <a:rPr lang="ru-RU" sz="1200" b="1" dirty="0" smtClean="0">
                <a:solidFill>
                  <a:srgbClr val="92D050"/>
                </a:solidFill>
              </a:rPr>
              <a:t>Галяутдинова Л.М. воспитатель</a:t>
            </a:r>
          </a:p>
          <a:p>
            <a:r>
              <a:rPr lang="ru-RU" sz="1200" b="1" dirty="0" smtClean="0">
                <a:solidFill>
                  <a:srgbClr val="92D050"/>
                </a:solidFill>
              </a:rPr>
              <a:t>МБДОУ «Детский сад № 8» </a:t>
            </a:r>
            <a:r>
              <a:rPr lang="ru-RU" sz="1200" b="1" dirty="0" err="1" smtClean="0">
                <a:solidFill>
                  <a:srgbClr val="92D050"/>
                </a:solidFill>
              </a:rPr>
              <a:t>г.Канаш</a:t>
            </a:r>
            <a:endParaRPr lang="ru-RU" sz="1200" b="1" dirty="0">
              <a:solidFill>
                <a:srgbClr val="92D05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34" t="50373" r="6877" b="28004"/>
          <a:stretch/>
        </p:blipFill>
        <p:spPr>
          <a:xfrm>
            <a:off x="435833" y="4007979"/>
            <a:ext cx="1546791" cy="153966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9607" y="5057838"/>
            <a:ext cx="1622514" cy="13744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48" t="73132" r="7737" b="5044"/>
          <a:stretch/>
        </p:blipFill>
        <p:spPr>
          <a:xfrm>
            <a:off x="4479104" y="4289820"/>
            <a:ext cx="1687451" cy="15360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05" t="4951" r="6471" b="64752"/>
          <a:stretch/>
        </p:blipFill>
        <p:spPr>
          <a:xfrm>
            <a:off x="6866343" y="4017016"/>
            <a:ext cx="1607956" cy="1628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271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0" t="4385" r="37833" b="65113"/>
          <a:stretch/>
        </p:blipFill>
        <p:spPr>
          <a:xfrm>
            <a:off x="695459" y="412124"/>
            <a:ext cx="2224046" cy="175152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10" t="5770" r="6513" b="66138"/>
          <a:stretch/>
        </p:blipFill>
        <p:spPr>
          <a:xfrm>
            <a:off x="3293745" y="113125"/>
            <a:ext cx="1874221" cy="23495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7" t="35035" r="39492" b="34840"/>
          <a:stretch/>
        </p:blipFill>
        <p:spPr>
          <a:xfrm>
            <a:off x="4623514" y="2562895"/>
            <a:ext cx="2021983" cy="16261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83" t="35274" r="6715" b="35289"/>
          <a:stretch/>
        </p:blipFill>
        <p:spPr>
          <a:xfrm>
            <a:off x="6903075" y="2266682"/>
            <a:ext cx="1862411" cy="25242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2" t="65552" r="38386" b="4415"/>
          <a:stretch/>
        </p:blipFill>
        <p:spPr>
          <a:xfrm>
            <a:off x="682580" y="4700788"/>
            <a:ext cx="2086377" cy="16098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14" t="65551" r="6574" b="5487"/>
          <a:stretch/>
        </p:blipFill>
        <p:spPr>
          <a:xfrm>
            <a:off x="3026534" y="4289302"/>
            <a:ext cx="1931831" cy="248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21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02" t="4792" r="40045" b="67759"/>
          <a:stretch/>
        </p:blipFill>
        <p:spPr>
          <a:xfrm>
            <a:off x="540912" y="412123"/>
            <a:ext cx="1901549" cy="14424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51" t="5172" r="7427" b="65356"/>
          <a:stretch/>
        </p:blipFill>
        <p:spPr>
          <a:xfrm>
            <a:off x="2704562" y="180304"/>
            <a:ext cx="1674255" cy="23469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0" t="36991" r="42257" b="35622"/>
          <a:stretch/>
        </p:blipFill>
        <p:spPr>
          <a:xfrm>
            <a:off x="4640918" y="2466303"/>
            <a:ext cx="2308812" cy="18159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20" t="34644" r="6309" b="35231"/>
          <a:stretch/>
        </p:blipFill>
        <p:spPr>
          <a:xfrm>
            <a:off x="7096259" y="2189409"/>
            <a:ext cx="1723428" cy="23697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0" t="67899" r="38939" b="5106"/>
          <a:stretch/>
        </p:blipFill>
        <p:spPr>
          <a:xfrm>
            <a:off x="540912" y="4726546"/>
            <a:ext cx="2588839" cy="18803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67" t="66726" r="7968" b="4714"/>
          <a:stretch/>
        </p:blipFill>
        <p:spPr>
          <a:xfrm>
            <a:off x="3276280" y="4382630"/>
            <a:ext cx="1764407" cy="2385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600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817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8" t="27211" r="39254" b="51093"/>
          <a:stretch/>
        </p:blipFill>
        <p:spPr>
          <a:xfrm>
            <a:off x="2683379" y="324739"/>
            <a:ext cx="3187581" cy="185203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37" t="27784" r="8023" b="50393"/>
          <a:stretch/>
        </p:blipFill>
        <p:spPr>
          <a:xfrm>
            <a:off x="6520441" y="324739"/>
            <a:ext cx="1726250" cy="18629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3" t="50308" r="50143" b="28770"/>
          <a:stretch/>
        </p:blipFill>
        <p:spPr>
          <a:xfrm>
            <a:off x="384562" y="2529555"/>
            <a:ext cx="2546646" cy="17860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34" t="50373" r="6877" b="28004"/>
          <a:stretch/>
        </p:blipFill>
        <p:spPr>
          <a:xfrm>
            <a:off x="3349949" y="2503917"/>
            <a:ext cx="1854437" cy="18458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4" t="73333" r="42836" b="5444"/>
          <a:stretch/>
        </p:blipFill>
        <p:spPr>
          <a:xfrm>
            <a:off x="2798746" y="4796598"/>
            <a:ext cx="2956845" cy="18117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48" t="73132" r="7737" b="5044"/>
          <a:stretch/>
        </p:blipFill>
        <p:spPr>
          <a:xfrm>
            <a:off x="6426437" y="4745322"/>
            <a:ext cx="1820254" cy="1862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760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05" t="4951" r="6471" b="64752"/>
          <a:stretch/>
        </p:blipFill>
        <p:spPr>
          <a:xfrm>
            <a:off x="5718220" y="297826"/>
            <a:ext cx="2009104" cy="19704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3" t="4951" r="38341" b="64951"/>
          <a:stretch/>
        </p:blipFill>
        <p:spPr>
          <a:xfrm>
            <a:off x="908805" y="321973"/>
            <a:ext cx="3089243" cy="19704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43" t="35644" r="7810" b="34653"/>
          <a:stretch/>
        </p:blipFill>
        <p:spPr>
          <a:xfrm>
            <a:off x="6503830" y="2614412"/>
            <a:ext cx="1790164" cy="19382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3" t="35090" r="38638" b="34745"/>
          <a:stretch/>
        </p:blipFill>
        <p:spPr>
          <a:xfrm>
            <a:off x="1920638" y="2604753"/>
            <a:ext cx="3089243" cy="19575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3" t="65544" r="38340" b="4753"/>
          <a:stretch/>
        </p:blipFill>
        <p:spPr>
          <a:xfrm>
            <a:off x="908805" y="4836017"/>
            <a:ext cx="3070767" cy="19318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79" t="64950" r="6670" b="4753"/>
          <a:stretch/>
        </p:blipFill>
        <p:spPr>
          <a:xfrm>
            <a:off x="5389807" y="4797381"/>
            <a:ext cx="2228046" cy="1970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109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4" t="4577" r="38348" b="65167"/>
          <a:stretch/>
        </p:blipFill>
        <p:spPr>
          <a:xfrm>
            <a:off x="399246" y="218943"/>
            <a:ext cx="3258355" cy="1613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67" t="6475" r="6862" b="65356"/>
          <a:stretch/>
        </p:blipFill>
        <p:spPr>
          <a:xfrm>
            <a:off x="4108360" y="218942"/>
            <a:ext cx="1715759" cy="19799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7" t="34644" r="38939" b="34840"/>
          <a:stretch/>
        </p:blipFill>
        <p:spPr>
          <a:xfrm>
            <a:off x="3928056" y="2318197"/>
            <a:ext cx="2331077" cy="18798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83" t="35035" r="6863" b="34840"/>
          <a:stretch/>
        </p:blipFill>
        <p:spPr>
          <a:xfrm>
            <a:off x="6890196" y="2198886"/>
            <a:ext cx="1815921" cy="25475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5" t="65552" r="38939" b="6279"/>
          <a:stretch/>
        </p:blipFill>
        <p:spPr>
          <a:xfrm>
            <a:off x="759853" y="4649272"/>
            <a:ext cx="2271687" cy="16356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14" t="65160" r="5756" b="5497"/>
          <a:stretch/>
        </p:blipFill>
        <p:spPr>
          <a:xfrm>
            <a:off x="3447485" y="4317314"/>
            <a:ext cx="1704064" cy="2166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13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5" t="6083" r="39638" b="65023"/>
          <a:stretch/>
        </p:blipFill>
        <p:spPr>
          <a:xfrm>
            <a:off x="206062" y="154546"/>
            <a:ext cx="2653048" cy="16613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14" t="4713" r="6662" b="64965"/>
          <a:stretch/>
        </p:blipFill>
        <p:spPr>
          <a:xfrm>
            <a:off x="3606085" y="425003"/>
            <a:ext cx="1287888" cy="17401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7" t="34644" r="38939" b="34840"/>
          <a:stretch/>
        </p:blipFill>
        <p:spPr>
          <a:xfrm>
            <a:off x="4404574" y="2441053"/>
            <a:ext cx="2043919" cy="16323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98" t="34644" r="6635" b="35231"/>
          <a:stretch/>
        </p:blipFill>
        <p:spPr>
          <a:xfrm>
            <a:off x="6928834" y="2279560"/>
            <a:ext cx="1506828" cy="209925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9" t="65552" r="38939" b="4714"/>
          <a:stretch/>
        </p:blipFill>
        <p:spPr>
          <a:xfrm>
            <a:off x="656823" y="4649273"/>
            <a:ext cx="2099528" cy="162273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61" t="65552" r="6855" b="4849"/>
          <a:stretch/>
        </p:blipFill>
        <p:spPr>
          <a:xfrm>
            <a:off x="3262175" y="4349313"/>
            <a:ext cx="1464371" cy="1909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126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5" t="5693" r="38386" b="64965"/>
          <a:stretch/>
        </p:blipFill>
        <p:spPr>
          <a:xfrm>
            <a:off x="373487" y="412124"/>
            <a:ext cx="1893195" cy="144887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14" t="4519" r="6664" b="65747"/>
          <a:stretch/>
        </p:blipFill>
        <p:spPr>
          <a:xfrm>
            <a:off x="2665926" y="219911"/>
            <a:ext cx="1674253" cy="22184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1" t="34644" r="38386" b="35231"/>
          <a:stretch/>
        </p:blipFill>
        <p:spPr>
          <a:xfrm>
            <a:off x="4034112" y="2498395"/>
            <a:ext cx="2208338" cy="17257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61" t="36164" r="6982" b="34840"/>
          <a:stretch/>
        </p:blipFill>
        <p:spPr>
          <a:xfrm>
            <a:off x="6387920" y="2434107"/>
            <a:ext cx="2138660" cy="27432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3" t="65943" r="40292" b="5042"/>
          <a:stretch/>
        </p:blipFill>
        <p:spPr>
          <a:xfrm>
            <a:off x="875763" y="4790940"/>
            <a:ext cx="1867437" cy="14810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73" t="65696" r="6374" b="5106"/>
          <a:stretch/>
        </p:blipFill>
        <p:spPr>
          <a:xfrm>
            <a:off x="3254941" y="4471916"/>
            <a:ext cx="1558343" cy="211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364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3" t="5081" r="38386" b="65747"/>
          <a:stretch/>
        </p:blipFill>
        <p:spPr>
          <a:xfrm>
            <a:off x="553792" y="425002"/>
            <a:ext cx="2033536" cy="151970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99" t="4476" r="6384" b="65747"/>
          <a:stretch/>
        </p:blipFill>
        <p:spPr>
          <a:xfrm>
            <a:off x="2849303" y="289362"/>
            <a:ext cx="1596981" cy="21061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8" t="34644" r="39492" b="35231"/>
          <a:stretch/>
        </p:blipFill>
        <p:spPr>
          <a:xfrm>
            <a:off x="4678766" y="2253803"/>
            <a:ext cx="2223649" cy="17644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14" t="34644" r="6807" b="34840"/>
          <a:stretch/>
        </p:blipFill>
        <p:spPr>
          <a:xfrm>
            <a:off x="7134897" y="2099257"/>
            <a:ext cx="1810112" cy="24727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6" t="65552" r="38385" b="5219"/>
          <a:stretch/>
        </p:blipFill>
        <p:spPr>
          <a:xfrm>
            <a:off x="592428" y="4572001"/>
            <a:ext cx="2382590" cy="18030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42" t="65160" r="8202" b="4968"/>
          <a:stretch/>
        </p:blipFill>
        <p:spPr>
          <a:xfrm>
            <a:off x="3220390" y="4159877"/>
            <a:ext cx="1698344" cy="2511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339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5008" r="39492" b="65747"/>
          <a:stretch/>
        </p:blipFill>
        <p:spPr>
          <a:xfrm>
            <a:off x="875763" y="592427"/>
            <a:ext cx="1999206" cy="154546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20" t="4911" r="6907" b="65355"/>
          <a:stretch/>
        </p:blipFill>
        <p:spPr>
          <a:xfrm>
            <a:off x="3204434" y="191259"/>
            <a:ext cx="1689538" cy="23381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1" t="35035" r="39764" b="35231"/>
          <a:stretch/>
        </p:blipFill>
        <p:spPr>
          <a:xfrm>
            <a:off x="4185634" y="2629868"/>
            <a:ext cx="2327562" cy="18288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67" t="35818" r="7967" b="34839"/>
          <a:stretch/>
        </p:blipFill>
        <p:spPr>
          <a:xfrm>
            <a:off x="6658376" y="2369711"/>
            <a:ext cx="2021984" cy="28083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7" t="66532" r="38939" b="5057"/>
          <a:stretch/>
        </p:blipFill>
        <p:spPr>
          <a:xfrm>
            <a:off x="0" y="4559120"/>
            <a:ext cx="2616255" cy="19575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85" t="65831" r="6620" b="4668"/>
          <a:stretch/>
        </p:blipFill>
        <p:spPr>
          <a:xfrm>
            <a:off x="2874969" y="4522855"/>
            <a:ext cx="1687132" cy="2219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99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9" t="5466" r="38938" b="65747"/>
          <a:stretch/>
        </p:blipFill>
        <p:spPr>
          <a:xfrm>
            <a:off x="1043188" y="437882"/>
            <a:ext cx="2009103" cy="15212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20" t="5186" r="7180" b="65747"/>
          <a:stretch/>
        </p:blipFill>
        <p:spPr>
          <a:xfrm>
            <a:off x="3451538" y="360608"/>
            <a:ext cx="1403797" cy="191627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3" t="34644" r="38059" b="34840"/>
          <a:stretch/>
        </p:blipFill>
        <p:spPr>
          <a:xfrm>
            <a:off x="4353058" y="2431432"/>
            <a:ext cx="2356333" cy="18674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61" t="34644" r="7319" b="35231"/>
          <a:stretch/>
        </p:blipFill>
        <p:spPr>
          <a:xfrm>
            <a:off x="6890195" y="2148097"/>
            <a:ext cx="1876288" cy="25269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5" t="65552" r="39492" b="5417"/>
          <a:stretch/>
        </p:blipFill>
        <p:spPr>
          <a:xfrm>
            <a:off x="540913" y="4559120"/>
            <a:ext cx="2230094" cy="17257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61" t="65943" r="7846" b="5073"/>
          <a:stretch/>
        </p:blipFill>
        <p:spPr>
          <a:xfrm>
            <a:off x="3155323" y="4453416"/>
            <a:ext cx="1700012" cy="2240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305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94</TotalTime>
  <Words>19</Words>
  <Application>Microsoft Office PowerPoint</Application>
  <PresentationFormat>Экран (4:3)</PresentationFormat>
  <Paragraphs>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Century Gothic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Алия Галяутдинова</dc:creator>
  <cp:lastModifiedBy>Алия Галяутдинова</cp:lastModifiedBy>
  <cp:revision>16</cp:revision>
  <dcterms:created xsi:type="dcterms:W3CDTF">2019-06-24T11:44:32Z</dcterms:created>
  <dcterms:modified xsi:type="dcterms:W3CDTF">2019-08-27T19:28:00Z</dcterms:modified>
</cp:coreProperties>
</file>