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3" r:id="rId3"/>
    <p:sldId id="257" r:id="rId4"/>
    <p:sldId id="258" r:id="rId5"/>
    <p:sldId id="259" r:id="rId6"/>
    <p:sldId id="260" r:id="rId7"/>
    <p:sldId id="261" r:id="rId8"/>
    <p:sldId id="26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4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16.03.2016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714356"/>
            <a:ext cx="7772400" cy="38576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Шестнадцатое марта</a:t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Классная </a:t>
            </a: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работа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85786" y="642918"/>
            <a:ext cx="7772400" cy="3857652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Шестнадцатое марта</a:t>
            </a:r>
            <a:br>
              <a:rPr lang="ru-RU" sz="4900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4900" b="1" dirty="0" smtClean="0">
                <a:latin typeface="Times New Roman" pitchFamily="18" charset="0"/>
                <a:cs typeface="Times New Roman" pitchFamily="18" charset="0"/>
              </a:rPr>
              <a:t>Классная работа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Употребление суффиксов 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существительных -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ек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-, -</a:t>
            </a:r>
            <a:r>
              <a:rPr lang="ru-RU" sz="4000" b="1" dirty="0" err="1" smtClean="0">
                <a:latin typeface="Times New Roman" pitchFamily="18" charset="0"/>
                <a:cs typeface="Times New Roman" pitchFamily="18" charset="0"/>
              </a:rPr>
              <a:t>ик</a:t>
            </a:r>
            <a:r>
              <a:rPr lang="ru-RU" sz="4000" b="1" dirty="0" smtClean="0">
                <a:latin typeface="Times New Roman" pitchFamily="18" charset="0"/>
                <a:cs typeface="Times New Roman" pitchFamily="18" charset="0"/>
              </a:rPr>
              <a:t>- (-чик-)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6226196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sz="6000" dirty="0" err="1" smtClean="0"/>
              <a:t>Горош</a:t>
            </a:r>
            <a:r>
              <a:rPr lang="ru-RU" sz="6000" dirty="0" smtClean="0"/>
              <a:t>   (-</a:t>
            </a:r>
            <a:r>
              <a:rPr lang="ru-RU" sz="6000" dirty="0" err="1" smtClean="0"/>
              <a:t>ек</a:t>
            </a:r>
            <a:r>
              <a:rPr lang="ru-RU" sz="6000" dirty="0" smtClean="0"/>
              <a:t>-? -</a:t>
            </a:r>
            <a:r>
              <a:rPr lang="ru-RU" sz="6000" dirty="0" err="1" smtClean="0"/>
              <a:t>ик</a:t>
            </a:r>
            <a:r>
              <a:rPr lang="ru-RU" sz="6000" dirty="0" smtClean="0"/>
              <a:t>-?)</a:t>
            </a:r>
            <a:br>
              <a:rPr lang="ru-RU" sz="6000" dirty="0" smtClean="0"/>
            </a:br>
            <a:r>
              <a:rPr lang="ru-RU" sz="6000" dirty="0" err="1" smtClean="0"/>
              <a:t>Гвозд</a:t>
            </a:r>
            <a:r>
              <a:rPr lang="ru-RU" sz="6000" dirty="0" smtClean="0"/>
              <a:t>    (-</a:t>
            </a:r>
            <a:r>
              <a:rPr lang="ru-RU" sz="6000" dirty="0" err="1" smtClean="0"/>
              <a:t>ек</a:t>
            </a:r>
            <a:r>
              <a:rPr lang="ru-RU" sz="6000" dirty="0" smtClean="0"/>
              <a:t>-? -</a:t>
            </a:r>
            <a:r>
              <a:rPr lang="ru-RU" sz="6000" dirty="0" err="1" smtClean="0"/>
              <a:t>ик</a:t>
            </a:r>
            <a:r>
              <a:rPr lang="ru-RU" sz="6000" dirty="0" smtClean="0"/>
              <a:t>-?)  </a:t>
            </a:r>
            <a:br>
              <a:rPr lang="ru-RU" sz="6000" dirty="0" smtClean="0"/>
            </a:br>
            <a:r>
              <a:rPr lang="ru-RU" sz="6000" dirty="0" err="1" smtClean="0"/>
              <a:t>Ящич</a:t>
            </a:r>
            <a:r>
              <a:rPr lang="ru-RU" sz="6000" dirty="0" smtClean="0"/>
              <a:t>    (-</a:t>
            </a:r>
            <a:r>
              <a:rPr lang="ru-RU" sz="6000" dirty="0" err="1" smtClean="0"/>
              <a:t>ек</a:t>
            </a:r>
            <a:r>
              <a:rPr lang="ru-RU" sz="6000" dirty="0" smtClean="0"/>
              <a:t>-? -</a:t>
            </a:r>
            <a:r>
              <a:rPr lang="ru-RU" sz="6000" dirty="0" err="1" smtClean="0"/>
              <a:t>ик</a:t>
            </a:r>
            <a:r>
              <a:rPr lang="ru-RU" sz="6000" dirty="0" smtClean="0"/>
              <a:t>-?)</a:t>
            </a:r>
            <a:br>
              <a:rPr lang="ru-RU" sz="6000" dirty="0" smtClean="0"/>
            </a:br>
            <a:r>
              <a:rPr lang="ru-RU" sz="6000" dirty="0" smtClean="0"/>
              <a:t>Чиж      (-</a:t>
            </a:r>
            <a:r>
              <a:rPr lang="ru-RU" sz="6000" dirty="0" err="1" smtClean="0"/>
              <a:t>ек</a:t>
            </a:r>
            <a:r>
              <a:rPr lang="ru-RU" sz="6000" dirty="0" smtClean="0"/>
              <a:t>-? -</a:t>
            </a:r>
            <a:r>
              <a:rPr lang="ru-RU" sz="6000" dirty="0" err="1" smtClean="0"/>
              <a:t>ик</a:t>
            </a:r>
            <a:r>
              <a:rPr lang="ru-RU" sz="6000" dirty="0" smtClean="0"/>
              <a:t>-?)</a:t>
            </a:r>
            <a:br>
              <a:rPr lang="ru-RU" sz="6000" dirty="0" smtClean="0"/>
            </a:br>
            <a:r>
              <a:rPr lang="ru-RU" sz="6000" dirty="0" err="1" smtClean="0"/>
              <a:t>Мешоч</a:t>
            </a:r>
            <a:r>
              <a:rPr lang="ru-RU" sz="6000" dirty="0" smtClean="0"/>
              <a:t> (-</a:t>
            </a:r>
            <a:r>
              <a:rPr lang="ru-RU" sz="6000" dirty="0" err="1" smtClean="0"/>
              <a:t>ек</a:t>
            </a:r>
            <a:r>
              <a:rPr lang="ru-RU" sz="6000" dirty="0" smtClean="0"/>
              <a:t>-? -</a:t>
            </a:r>
            <a:r>
              <a:rPr lang="ru-RU" sz="6000" dirty="0" err="1" smtClean="0"/>
              <a:t>ик</a:t>
            </a:r>
            <a:r>
              <a:rPr lang="ru-RU" sz="6000" dirty="0" smtClean="0"/>
              <a:t>-?)</a:t>
            </a:r>
            <a:br>
              <a:rPr lang="ru-RU" sz="6000" dirty="0" smtClean="0"/>
            </a:br>
            <a:r>
              <a:rPr lang="ru-RU" dirty="0" smtClean="0"/>
              <a:t> 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57166"/>
            <a:ext cx="8229600" cy="607223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l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              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Фотодиктант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Ключ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ик,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мяч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ик,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треугольнич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ек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карандаш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ик,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зонт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ик,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клубоч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ек,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арбуз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err="1" smtClean="0">
                <a:latin typeface="Times New Roman" pitchFamily="18" charset="0"/>
                <a:cs typeface="Times New Roman" pitchFamily="18" charset="0"/>
              </a:rPr>
              <a:t>торт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ик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замоч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ек,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чайнич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ек</a:t>
            </a:r>
            <a:r>
              <a:rPr lang="ru-RU" b="1" dirty="0" smtClean="0"/>
              <a:t>. </a:t>
            </a:r>
            <a:r>
              <a:rPr lang="ru-RU" sz="4000" b="1" dirty="0" smtClean="0"/>
              <a:t/>
            </a:r>
            <a:br>
              <a:rPr lang="ru-RU" sz="4000" b="1" dirty="0" smtClean="0"/>
            </a:br>
            <a:r>
              <a:rPr lang="ru-RU" sz="4000" b="1" dirty="0" smtClean="0"/>
              <a:t> </a:t>
            </a:r>
            <a:br>
              <a:rPr lang="ru-RU" sz="40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Критерии оценок: </a:t>
            </a:r>
            <a:r>
              <a:rPr lang="ru-RU" sz="2800" dirty="0" smtClean="0"/>
              <a:t>нет ошибок – «5», 1-2 ошибки – «4»,</a:t>
            </a:r>
            <a:br>
              <a:rPr lang="ru-RU" sz="2800" dirty="0" smtClean="0"/>
            </a:br>
            <a:r>
              <a:rPr lang="ru-RU" sz="2800" dirty="0" smtClean="0"/>
              <a:t>3 ошибки – «3»; 4 ошибки – «2». 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600" b="1" dirty="0" smtClean="0"/>
              <a:t/>
            </a:r>
            <a:br>
              <a:rPr lang="ru-RU" sz="3600" b="1" dirty="0" smtClean="0"/>
            </a:br>
            <a:r>
              <a:rPr lang="ru-RU" b="1" dirty="0" smtClean="0"/>
              <a:t/>
            </a:r>
            <a:br>
              <a:rPr lang="ru-RU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797568"/>
          </a:xfrm>
        </p:spPr>
        <p:txBody>
          <a:bodyPr>
            <a:normAutofit fontScale="90000"/>
          </a:bodyPr>
          <a:lstStyle/>
          <a:p>
            <a:pPr algn="l"/>
            <a:r>
              <a:rPr lang="ru-RU" sz="4000" dirty="0" smtClean="0"/>
              <a:t>                                       Тест</a:t>
            </a:r>
            <a:br>
              <a:rPr lang="ru-RU" sz="4000" dirty="0" smtClean="0"/>
            </a:br>
            <a:r>
              <a:rPr lang="ru-RU" sz="3100" b="1" dirty="0" smtClean="0"/>
              <a:t>1. Найдите слово, в котором пишется суффикс -</a:t>
            </a:r>
            <a:r>
              <a:rPr lang="ru-RU" sz="3100" b="1" dirty="0" err="1" smtClean="0"/>
              <a:t>ек</a:t>
            </a:r>
            <a:r>
              <a:rPr lang="ru-RU" sz="3100" b="1" dirty="0" smtClean="0"/>
              <a:t>-</a:t>
            </a:r>
            <a:br>
              <a:rPr lang="ru-RU" sz="3100" b="1" dirty="0" smtClean="0"/>
            </a:br>
            <a:r>
              <a:rPr lang="ru-RU" sz="3100" dirty="0" smtClean="0"/>
              <a:t>а. </a:t>
            </a:r>
            <a:r>
              <a:rPr lang="ru-RU" sz="3100" dirty="0" err="1" smtClean="0"/>
              <a:t>дожд</a:t>
            </a:r>
            <a:r>
              <a:rPr lang="ru-RU" sz="3100" dirty="0" smtClean="0"/>
              <a:t>…к;    б. лист…к;     в. </a:t>
            </a:r>
            <a:r>
              <a:rPr lang="ru-RU" sz="3100" dirty="0" err="1" smtClean="0"/>
              <a:t>платоч</a:t>
            </a:r>
            <a:r>
              <a:rPr lang="ru-RU" sz="3100" dirty="0" smtClean="0"/>
              <a:t>…к;      г. луч…к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2. Найдите слово, в котором пишется суффикс -</a:t>
            </a:r>
            <a:r>
              <a:rPr lang="ru-RU" sz="3100" b="1" dirty="0" err="1" smtClean="0"/>
              <a:t>ик</a:t>
            </a:r>
            <a:r>
              <a:rPr lang="ru-RU" sz="3100" b="1" dirty="0" smtClean="0"/>
              <a:t>-</a:t>
            </a:r>
            <a:br>
              <a:rPr lang="ru-RU" sz="3100" b="1" dirty="0" smtClean="0"/>
            </a:br>
            <a:r>
              <a:rPr lang="ru-RU" sz="3100" dirty="0" smtClean="0"/>
              <a:t>а. </a:t>
            </a:r>
            <a:r>
              <a:rPr lang="ru-RU" sz="3100" dirty="0" err="1" smtClean="0"/>
              <a:t>цветоч</a:t>
            </a:r>
            <a:r>
              <a:rPr lang="ru-RU" sz="3100" dirty="0" smtClean="0"/>
              <a:t>…к;   б. </a:t>
            </a:r>
            <a:r>
              <a:rPr lang="ru-RU" sz="3100" dirty="0" err="1" smtClean="0"/>
              <a:t>росточ</a:t>
            </a:r>
            <a:r>
              <a:rPr lang="ru-RU" sz="3100" dirty="0" smtClean="0"/>
              <a:t>…к;  в. нож…к;    г. </a:t>
            </a:r>
            <a:r>
              <a:rPr lang="ru-RU" sz="3100" dirty="0" err="1" smtClean="0"/>
              <a:t>огонёч</a:t>
            </a:r>
            <a:r>
              <a:rPr lang="ru-RU" sz="3100" dirty="0" smtClean="0"/>
              <a:t>…к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3. В каком слове допущена ошибка?</a:t>
            </a:r>
            <a:br>
              <a:rPr lang="ru-RU" sz="3100" b="1" dirty="0" smtClean="0"/>
            </a:br>
            <a:r>
              <a:rPr lang="ru-RU" sz="3100" b="1" dirty="0" smtClean="0"/>
              <a:t> </a:t>
            </a:r>
            <a:r>
              <a:rPr lang="ru-RU" sz="3100" dirty="0" smtClean="0"/>
              <a:t>а. </a:t>
            </a:r>
            <a:r>
              <a:rPr lang="ru-RU" sz="3100" dirty="0" err="1" smtClean="0"/>
              <a:t>кузнечек</a:t>
            </a:r>
            <a:r>
              <a:rPr lang="ru-RU" sz="3100" dirty="0" smtClean="0"/>
              <a:t>; б.мячик; в. уголочек;  г. звоночек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4. В каком слове пишется не такая гласная, как в трёх остальных?</a:t>
            </a:r>
            <a:br>
              <a:rPr lang="ru-RU" sz="3100" b="1" dirty="0" smtClean="0"/>
            </a:br>
            <a:r>
              <a:rPr lang="ru-RU" sz="3100" dirty="0" smtClean="0"/>
              <a:t>а. салат…к; б. </a:t>
            </a:r>
            <a:r>
              <a:rPr lang="ru-RU" sz="3100" dirty="0" err="1" smtClean="0"/>
              <a:t>клубоч</a:t>
            </a:r>
            <a:r>
              <a:rPr lang="ru-RU" sz="3100" dirty="0" smtClean="0"/>
              <a:t>…к, в. пёс..к; г. </a:t>
            </a:r>
            <a:r>
              <a:rPr lang="ru-RU" sz="3100" dirty="0" err="1" smtClean="0"/>
              <a:t>козл</a:t>
            </a:r>
            <a:r>
              <a:rPr lang="ru-RU" sz="3100" dirty="0" smtClean="0"/>
              <a:t>…к</a:t>
            </a:r>
            <a:r>
              <a:rPr lang="ru-RU" sz="3100" b="1" dirty="0" smtClean="0"/>
              <a:t/>
            </a:r>
            <a:br>
              <a:rPr lang="ru-RU" sz="3100" b="1" dirty="0" smtClean="0"/>
            </a:br>
            <a:r>
              <a:rPr lang="ru-RU" sz="3100" b="1" dirty="0" smtClean="0"/>
              <a:t>5. В каком слове нет ошибки?</a:t>
            </a:r>
            <a:br>
              <a:rPr lang="ru-RU" sz="3100" b="1" dirty="0" smtClean="0"/>
            </a:br>
            <a:r>
              <a:rPr lang="ru-RU" sz="3100" dirty="0" smtClean="0"/>
              <a:t>а. </a:t>
            </a:r>
            <a:r>
              <a:rPr lang="ru-RU" sz="3100" dirty="0" err="1" smtClean="0"/>
              <a:t>карандашек</a:t>
            </a:r>
            <a:r>
              <a:rPr lang="ru-RU" sz="3100" dirty="0" smtClean="0"/>
              <a:t>;    б. чертёжик; </a:t>
            </a:r>
            <a:br>
              <a:rPr lang="ru-RU" sz="3100" dirty="0" smtClean="0"/>
            </a:br>
            <a:r>
              <a:rPr lang="ru-RU" sz="3100" dirty="0" smtClean="0"/>
              <a:t>в. </a:t>
            </a:r>
            <a:r>
              <a:rPr lang="ru-RU" sz="3100" dirty="0" err="1" smtClean="0"/>
              <a:t>молоточик</a:t>
            </a:r>
            <a:r>
              <a:rPr lang="ru-RU" sz="3100" dirty="0" smtClean="0"/>
              <a:t>;       г. </a:t>
            </a:r>
            <a:r>
              <a:rPr lang="ru-RU" sz="3100" dirty="0" err="1" smtClean="0"/>
              <a:t>звоночик</a:t>
            </a:r>
            <a:endParaRPr lang="ru-RU" sz="3100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0034" y="285728"/>
            <a:ext cx="8229600" cy="5643602"/>
          </a:xfrm>
        </p:spPr>
        <p:txBody>
          <a:bodyPr>
            <a:normAutofit fontScale="90000"/>
          </a:bodyPr>
          <a:lstStyle/>
          <a:p>
            <a:pPr algn="l"/>
            <a:r>
              <a:rPr lang="ru-RU" dirty="0" smtClean="0"/>
              <a:t>                              Ответы</a:t>
            </a:r>
            <a:br>
              <a:rPr lang="ru-RU" dirty="0" smtClean="0"/>
            </a:br>
            <a:r>
              <a:rPr lang="ru-RU" dirty="0" smtClean="0"/>
              <a:t>1. в</a:t>
            </a:r>
            <a:br>
              <a:rPr lang="ru-RU" dirty="0" smtClean="0"/>
            </a:br>
            <a:r>
              <a:rPr lang="ru-RU" dirty="0" smtClean="0"/>
              <a:t>2. в</a:t>
            </a:r>
            <a:br>
              <a:rPr lang="ru-RU" dirty="0" smtClean="0"/>
            </a:br>
            <a:r>
              <a:rPr lang="ru-RU" dirty="0" smtClean="0"/>
              <a:t>3. а</a:t>
            </a:r>
            <a:br>
              <a:rPr lang="ru-RU" dirty="0" smtClean="0"/>
            </a:br>
            <a:r>
              <a:rPr lang="ru-RU" dirty="0" smtClean="0"/>
              <a:t>4. б</a:t>
            </a:r>
            <a:br>
              <a:rPr lang="ru-RU" dirty="0" smtClean="0"/>
            </a:br>
            <a:r>
              <a:rPr lang="ru-RU" dirty="0" smtClean="0"/>
              <a:t>5. б</a:t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sz="4800" b="1" dirty="0" smtClean="0"/>
              <a:t> </a:t>
            </a:r>
            <a:r>
              <a:rPr lang="ru-RU" sz="3100" b="1" dirty="0" smtClean="0"/>
              <a:t>Критерии оценок: </a:t>
            </a:r>
            <a:r>
              <a:rPr lang="ru-RU" sz="3100" dirty="0" smtClean="0"/>
              <a:t>нет ошибок – «5», 1 ошибка – «4», 2 ошибки – «3» 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297370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r>
              <a:rPr lang="ru-RU" sz="4900" dirty="0" smtClean="0"/>
              <a:t>Домик</a:t>
            </a:r>
            <a:br>
              <a:rPr lang="ru-RU" sz="4900" dirty="0" smtClean="0"/>
            </a:br>
            <a:r>
              <a:rPr lang="ru-RU" sz="4900" dirty="0" smtClean="0"/>
              <a:t>Лучик</a:t>
            </a:r>
            <a:br>
              <a:rPr lang="ru-RU" sz="4900" dirty="0" smtClean="0"/>
            </a:br>
            <a:r>
              <a:rPr lang="ru-RU" sz="4900" dirty="0" smtClean="0"/>
              <a:t>Зонтик</a:t>
            </a:r>
            <a:br>
              <a:rPr lang="ru-RU" sz="4900" dirty="0" smtClean="0"/>
            </a:br>
            <a:r>
              <a:rPr lang="ru-RU" sz="4900" dirty="0" smtClean="0"/>
              <a:t>Дождичек</a:t>
            </a:r>
            <a:br>
              <a:rPr lang="ru-RU" sz="4900" dirty="0" smtClean="0"/>
            </a:br>
            <a:r>
              <a:rPr lang="ru-RU" sz="4900" dirty="0" smtClean="0"/>
              <a:t>Человечек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401080" cy="5697559"/>
          </a:xfr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/>
          <a:lstStyle/>
          <a:p>
            <a:pPr>
              <a:buNone/>
            </a:pPr>
            <a:r>
              <a:rPr lang="ru-RU" dirty="0" smtClean="0"/>
              <a:t> </a:t>
            </a:r>
            <a:r>
              <a:rPr lang="ru-RU" sz="4400" b="1" dirty="0" smtClean="0"/>
              <a:t>Продолжите предложения:</a:t>
            </a:r>
          </a:p>
          <a:p>
            <a:pPr marL="742950" indent="-742950">
              <a:buAutoNum type="arabicPeriod"/>
            </a:pPr>
            <a:r>
              <a:rPr lang="ru-RU" sz="4400" b="1" dirty="0" smtClean="0"/>
              <a:t>Сегодня на уроке я узнал(а) …</a:t>
            </a:r>
          </a:p>
          <a:p>
            <a:pPr marL="742950" indent="-742950">
              <a:buAutoNum type="arabicPeriod"/>
            </a:pPr>
            <a:r>
              <a:rPr lang="ru-RU" sz="4400" b="1" dirty="0" smtClean="0"/>
              <a:t>После урока мне захотелось …</a:t>
            </a:r>
          </a:p>
          <a:p>
            <a:pPr>
              <a:buNone/>
            </a:pPr>
            <a:r>
              <a:rPr lang="ru-RU" sz="4400" b="1" dirty="0" smtClean="0"/>
              <a:t>3.   Сегодня на уроке я похвалил (а) бы ….. за……</a:t>
            </a:r>
            <a:endParaRPr lang="ru-RU" sz="4400" b="1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Городская">
      <a:dk1>
        <a:sysClr val="windowText" lastClr="000000"/>
      </a:dk1>
      <a:lt1>
        <a:sysClr val="window" lastClr="FFFFFF"/>
      </a:lt1>
      <a:dk2>
        <a:srgbClr val="424456"/>
      </a:dk2>
      <a:lt2>
        <a:srgbClr val="DEDEDE"/>
      </a:lt2>
      <a:accent1>
        <a:srgbClr val="53548A"/>
      </a:accent1>
      <a:accent2>
        <a:srgbClr val="438086"/>
      </a:accent2>
      <a:accent3>
        <a:srgbClr val="A04DA3"/>
      </a:accent3>
      <a:accent4>
        <a:srgbClr val="C4652D"/>
      </a:accent4>
      <a:accent5>
        <a:srgbClr val="8B5D3D"/>
      </a:accent5>
      <a:accent6>
        <a:srgbClr val="5C92B5"/>
      </a:accent6>
      <a:hlink>
        <a:srgbClr val="67AFBD"/>
      </a:hlink>
      <a:folHlink>
        <a:srgbClr val="C2A874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212</TotalTime>
  <Words>47</Words>
  <PresentationFormat>Экран (4:3)</PresentationFormat>
  <Paragraphs>11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Шестнадцатое марта Классная работа </vt:lpstr>
      <vt:lpstr>Шестнадцатое марта Классная работа Употребление суффиксов существительных -ек-, -ик- (-чик-) </vt:lpstr>
      <vt:lpstr>Горош   (-ек-? -ик-?) Гвозд    (-ек-? -ик-?)   Ящич    (-ек-? -ик-?) Чиж      (-ек-? -ик-?) Мешоч (-ек-? -ик-?)     </vt:lpstr>
      <vt:lpstr>                                          Фотодиктант    Ключик, мячик, треугольничек, карандашик, зонтик, клубочек, арбузик, тортик, замочек, чайничек.     Критерии оценок: нет ошибок – «5», 1-2 ошибки – «4», 3 ошибки – «3»; 4 ошибки – «2».        </vt:lpstr>
      <vt:lpstr>                                       Тест 1. Найдите слово, в котором пишется суффикс -ек- а. дожд…к;    б. лист…к;     в. платоч…к;      г. луч…к 2. Найдите слово, в котором пишется суффикс -ик- а. цветоч…к;   б. росточ…к;  в. нож…к;    г. огонёч…к 3. В каком слове допущена ошибка?  а. кузнечек; б.мячик; в. уголочек;  г. звоночек 4. В каком слове пишется не такая гласная, как в трёх остальных? а. салат…к; б. клубоч…к, в. пёс..к; г. козл…к 5. В каком слове нет ошибки? а. карандашек;    б. чертёжик;  в. молоточик;       г. звоночик</vt:lpstr>
      <vt:lpstr>                              Ответы 1. в 2. в 3. а 4. б 5. б   Критерии оценок: нет ошибок – «5», 1 ошибка – «4», 2 ошибки – «3»  </vt:lpstr>
      <vt:lpstr>Домик Лучик Зонтик Дождичек Человечек 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Шестнадцатое марта Классная работа Употребление суффиксов существительных -ек-, -ик- (-чик-) </dc:title>
  <dc:creator>Администратор</dc:creator>
  <cp:lastModifiedBy>Пользователь Windows</cp:lastModifiedBy>
  <cp:revision>24</cp:revision>
  <dcterms:created xsi:type="dcterms:W3CDTF">2016-03-14T18:25:09Z</dcterms:created>
  <dcterms:modified xsi:type="dcterms:W3CDTF">2016-03-15T22:31:26Z</dcterms:modified>
</cp:coreProperties>
</file>