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5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BA77-064C-4208-B563-4CFD93BBA182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B363-FE44-45D9-B00E-F765AADDC8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BA77-064C-4208-B563-4CFD93BBA182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B363-FE44-45D9-B00E-F765AADDC8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BA77-064C-4208-B563-4CFD93BBA182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B363-FE44-45D9-B00E-F765AADDC8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BA77-064C-4208-B563-4CFD93BBA182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B363-FE44-45D9-B00E-F765AADDC8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BA77-064C-4208-B563-4CFD93BBA182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B363-FE44-45D9-B00E-F765AADDC8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BA77-064C-4208-B563-4CFD93BBA182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B363-FE44-45D9-B00E-F765AADDC8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BA77-064C-4208-B563-4CFD93BBA182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B363-FE44-45D9-B00E-F765AADDC8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BA77-064C-4208-B563-4CFD93BBA182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B363-FE44-45D9-B00E-F765AADDC8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BA77-064C-4208-B563-4CFD93BBA182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B363-FE44-45D9-B00E-F765AADDC8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BA77-064C-4208-B563-4CFD93BBA182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B363-FE44-45D9-B00E-F765AADDC8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BA77-064C-4208-B563-4CFD93BBA182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3B363-FE44-45D9-B00E-F765AADDC8D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AB9BA77-064C-4208-B563-4CFD93BBA182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E53B363-FE44-45D9-B00E-F765AADDC8D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dirty="0">
                <a:solidFill>
                  <a:schemeClr val="tx1"/>
                </a:solidFill>
              </a:rPr>
              <a:t>Задачи к уроку по теме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221088"/>
            <a:ext cx="8496944" cy="1584176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rgbClr val="FF0000"/>
                </a:solidFill>
              </a:rPr>
              <a:t>“</a:t>
            </a:r>
            <a:r>
              <a:rPr lang="ru-RU" sz="4800" b="1" dirty="0">
                <a:solidFill>
                  <a:srgbClr val="FF0000"/>
                </a:solidFill>
              </a:rPr>
              <a:t>Четырехугольники</a:t>
            </a:r>
            <a:r>
              <a:rPr lang="en-US" sz="4800" b="1" dirty="0">
                <a:solidFill>
                  <a:srgbClr val="FF0000"/>
                </a:solidFill>
              </a:rPr>
              <a:t>”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3547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Найти углы </a:t>
            </a:r>
            <a:r>
              <a:rPr lang="en-US" dirty="0">
                <a:solidFill>
                  <a:schemeClr val="tx1"/>
                </a:solidFill>
              </a:rPr>
              <a:t>BAD</a:t>
            </a:r>
            <a:r>
              <a:rPr lang="ru-RU" dirty="0">
                <a:solidFill>
                  <a:schemeClr val="tx1"/>
                </a:solidFill>
              </a:rPr>
              <a:t> и АВ</a:t>
            </a:r>
            <a:r>
              <a:rPr lang="en-US" dirty="0">
                <a:solidFill>
                  <a:schemeClr val="tx1"/>
                </a:solidFill>
              </a:rPr>
              <a:t>D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841248" lvl="3" indent="0">
              <a:buNone/>
            </a:pPr>
            <a:r>
              <a:rPr lang="ru-RU" sz="4000" b="1" dirty="0"/>
              <a:t>№ 1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763688" y="1772816"/>
            <a:ext cx="1296144" cy="237626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059832" y="1772816"/>
            <a:ext cx="241226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1763688" y="4139788"/>
            <a:ext cx="5256584" cy="929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472100" y="1772816"/>
            <a:ext cx="1548172" cy="236697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059832" y="1772816"/>
            <a:ext cx="3960440" cy="23855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187624" y="3645024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A</a:t>
            </a:r>
            <a:endParaRPr lang="ru-RU" sz="4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2555776" y="1340768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В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472100" y="1340768"/>
            <a:ext cx="5400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С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48264" y="3717032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D</a:t>
            </a:r>
            <a:endParaRPr lang="ru-RU" sz="4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5624500" y="1847111"/>
            <a:ext cx="540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3707904" y="1743906"/>
                <a:ext cx="558062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𝟒𝟓</m:t>
                          </m:r>
                        </m:e>
                        <m:sup>
                          <m:r>
                            <a:rPr lang="en-US" sz="2800" b="1" i="1" smtClean="0">
                              <a:latin typeface="Cambria Math"/>
                            </a:rPr>
                            <m:t>𝟎</m:t>
                          </m:r>
                        </m:sup>
                      </m:sSup>
                    </m:oMath>
                  </m:oMathPara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1743906"/>
                <a:ext cx="558062" cy="532966"/>
              </a:xfrm>
              <a:prstGeom prst="rect">
                <a:avLst/>
              </a:prstGeom>
              <a:blipFill rotWithShape="1">
                <a:blip r:embed="rId2"/>
                <a:stretch>
                  <a:fillRect r="-173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5652120" y="3068960"/>
                <a:ext cx="891716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𝟑𝟖</m:t>
                          </m:r>
                        </m:e>
                        <m:sup>
                          <m:r>
                            <a:rPr lang="en-US" sz="2800" b="1" i="1" smtClean="0">
                              <a:latin typeface="Cambria Math"/>
                            </a:rPr>
                            <m:t>𝟎</m:t>
                          </m:r>
                        </m:sup>
                      </m:sSup>
                    </m:oMath>
                  </m:oMathPara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3068960"/>
                <a:ext cx="891716" cy="53296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Прямая соединительная линия 41"/>
          <p:cNvCxnSpPr/>
          <p:nvPr/>
        </p:nvCxnSpPr>
        <p:spPr>
          <a:xfrm>
            <a:off x="2339752" y="2636912"/>
            <a:ext cx="360040" cy="3193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5894530" y="2636912"/>
            <a:ext cx="351656" cy="31939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856964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Найти диагональ  прямоугольника.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№ 2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47256" y="1788127"/>
            <a:ext cx="3888432" cy="21602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2843808" y="1772816"/>
            <a:ext cx="3888432" cy="216024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735688" y="2564904"/>
            <a:ext cx="500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7</a:t>
            </a:r>
            <a:endParaRPr lang="ru-RU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771800" y="3112058"/>
                <a:ext cx="1008112" cy="5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𝟔𝟎</m:t>
                          </m:r>
                        </m:e>
                        <m:sup>
                          <m:r>
                            <a:rPr lang="en-US" sz="2800" b="1" i="1" smtClean="0">
                              <a:latin typeface="Cambria Math"/>
                            </a:rPr>
                            <m:t>𝟎</m:t>
                          </m:r>
                        </m:sup>
                      </m:sSup>
                    </m:oMath>
                  </m:oMathPara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3112058"/>
                <a:ext cx="1008112" cy="53296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4935996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Найти периметр ромба.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№ 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Ромб 3"/>
              <p:cNvSpPr/>
              <p:nvPr/>
            </p:nvSpPr>
            <p:spPr>
              <a:xfrm>
                <a:off x="3275856" y="908720"/>
                <a:ext cx="2520280" cy="4464496"/>
              </a:xfrm>
              <a:prstGeom prst="diamond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/>
                        <m:sup/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Ромб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908720"/>
                <a:ext cx="2520280" cy="4464496"/>
              </a:xfrm>
              <a:prstGeom prst="diamond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Прямая соединительная линия 5"/>
          <p:cNvCxnSpPr>
            <a:endCxn id="4" idx="3"/>
          </p:cNvCxnSpPr>
          <p:nvPr/>
        </p:nvCxnSpPr>
        <p:spPr>
          <a:xfrm flipV="1">
            <a:off x="3275856" y="3140968"/>
            <a:ext cx="2520280" cy="984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491880" y="1268760"/>
                <a:ext cx="2261565" cy="721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4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000" b="1" i="1" smtClean="0">
                              <a:latin typeface="Cambria Math"/>
                            </a:rPr>
                            <m:t>𝟔𝟎</m:t>
                          </m:r>
                        </m:e>
                        <m:sup>
                          <m:r>
                            <a:rPr lang="ru-RU" sz="4000" b="1" i="1" smtClean="0">
                              <a:latin typeface="Cambria Math"/>
                            </a:rPr>
                            <m:t>𝟎</m:t>
                          </m:r>
                        </m:sup>
                      </m:sSup>
                    </m:oMath>
                  </m:oMathPara>
                </a14:m>
                <a:endParaRPr lang="ru-RU" sz="4000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880" y="1268760"/>
                <a:ext cx="2261565" cy="72180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343891" y="3068960"/>
            <a:ext cx="427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920644673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Найти периметр параллелограмма.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/>
              <a:t>№ 4</a:t>
            </a:r>
          </a:p>
        </p:txBody>
      </p:sp>
      <p:sp>
        <p:nvSpPr>
          <p:cNvPr id="4" name="Параллелограмм 3"/>
          <p:cNvSpPr/>
          <p:nvPr/>
        </p:nvSpPr>
        <p:spPr>
          <a:xfrm>
            <a:off x="1403648" y="1570081"/>
            <a:ext cx="6336704" cy="3240360"/>
          </a:xfrm>
          <a:prstGeom prst="parallelogram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403648" y="1556792"/>
            <a:ext cx="4104456" cy="324036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олилиния 7"/>
          <p:cNvSpPr/>
          <p:nvPr/>
        </p:nvSpPr>
        <p:spPr>
          <a:xfrm>
            <a:off x="1551709" y="3976255"/>
            <a:ext cx="540327" cy="235527"/>
          </a:xfrm>
          <a:custGeom>
            <a:avLst/>
            <a:gdLst>
              <a:gd name="connsiteX0" fmla="*/ 0 w 540327"/>
              <a:gd name="connsiteY0" fmla="*/ 55418 h 235527"/>
              <a:gd name="connsiteX1" fmla="*/ 69273 w 540327"/>
              <a:gd name="connsiteY1" fmla="*/ 41563 h 235527"/>
              <a:gd name="connsiteX2" fmla="*/ 110836 w 540327"/>
              <a:gd name="connsiteY2" fmla="*/ 13854 h 235527"/>
              <a:gd name="connsiteX3" fmla="*/ 152400 w 540327"/>
              <a:gd name="connsiteY3" fmla="*/ 0 h 235527"/>
              <a:gd name="connsiteX4" fmla="*/ 318655 w 540327"/>
              <a:gd name="connsiteY4" fmla="*/ 13854 h 235527"/>
              <a:gd name="connsiteX5" fmla="*/ 401782 w 540327"/>
              <a:gd name="connsiteY5" fmla="*/ 55418 h 235527"/>
              <a:gd name="connsiteX6" fmla="*/ 443346 w 540327"/>
              <a:gd name="connsiteY6" fmla="*/ 69272 h 235527"/>
              <a:gd name="connsiteX7" fmla="*/ 512618 w 540327"/>
              <a:gd name="connsiteY7" fmla="*/ 152400 h 235527"/>
              <a:gd name="connsiteX8" fmla="*/ 540327 w 540327"/>
              <a:gd name="connsiteY8" fmla="*/ 235527 h 23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0327" h="235527">
                <a:moveTo>
                  <a:pt x="0" y="55418"/>
                </a:moveTo>
                <a:cubicBezTo>
                  <a:pt x="23091" y="50800"/>
                  <a:pt x="47224" y="49831"/>
                  <a:pt x="69273" y="41563"/>
                </a:cubicBezTo>
                <a:cubicBezTo>
                  <a:pt x="84864" y="35716"/>
                  <a:pt x="95943" y="21300"/>
                  <a:pt x="110836" y="13854"/>
                </a:cubicBezTo>
                <a:cubicBezTo>
                  <a:pt x="123898" y="7323"/>
                  <a:pt x="138545" y="4618"/>
                  <a:pt x="152400" y="0"/>
                </a:cubicBezTo>
                <a:cubicBezTo>
                  <a:pt x="207818" y="4618"/>
                  <a:pt x="263532" y="6504"/>
                  <a:pt x="318655" y="13854"/>
                </a:cubicBezTo>
                <a:cubicBezTo>
                  <a:pt x="366139" y="20185"/>
                  <a:pt x="359327" y="34191"/>
                  <a:pt x="401782" y="55418"/>
                </a:cubicBezTo>
                <a:cubicBezTo>
                  <a:pt x="414844" y="61949"/>
                  <a:pt x="429491" y="64654"/>
                  <a:pt x="443346" y="69272"/>
                </a:cubicBezTo>
                <a:cubicBezTo>
                  <a:pt x="469447" y="95374"/>
                  <a:pt x="497187" y="117680"/>
                  <a:pt x="512618" y="152400"/>
                </a:cubicBezTo>
                <a:cubicBezTo>
                  <a:pt x="524480" y="179090"/>
                  <a:pt x="540327" y="235527"/>
                  <a:pt x="540327" y="235527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455876" y="908720"/>
            <a:ext cx="4680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00192" y="980728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4</a:t>
            </a:r>
          </a:p>
        </p:txBody>
      </p:sp>
      <p:sp>
        <p:nvSpPr>
          <p:cNvPr id="16" name="Полилиния 15"/>
          <p:cNvSpPr/>
          <p:nvPr/>
        </p:nvSpPr>
        <p:spPr>
          <a:xfrm>
            <a:off x="1967345" y="4308764"/>
            <a:ext cx="503561" cy="484909"/>
          </a:xfrm>
          <a:custGeom>
            <a:avLst/>
            <a:gdLst>
              <a:gd name="connsiteX0" fmla="*/ 0 w 503561"/>
              <a:gd name="connsiteY0" fmla="*/ 55418 h 484909"/>
              <a:gd name="connsiteX1" fmla="*/ 69273 w 503561"/>
              <a:gd name="connsiteY1" fmla="*/ 41563 h 484909"/>
              <a:gd name="connsiteX2" fmla="*/ 110837 w 503561"/>
              <a:gd name="connsiteY2" fmla="*/ 27709 h 484909"/>
              <a:gd name="connsiteX3" fmla="*/ 221673 w 503561"/>
              <a:gd name="connsiteY3" fmla="*/ 0 h 484909"/>
              <a:gd name="connsiteX4" fmla="*/ 304800 w 503561"/>
              <a:gd name="connsiteY4" fmla="*/ 27709 h 484909"/>
              <a:gd name="connsiteX5" fmla="*/ 387928 w 503561"/>
              <a:gd name="connsiteY5" fmla="*/ 83127 h 484909"/>
              <a:gd name="connsiteX6" fmla="*/ 443346 w 503561"/>
              <a:gd name="connsiteY6" fmla="*/ 166254 h 484909"/>
              <a:gd name="connsiteX7" fmla="*/ 484910 w 503561"/>
              <a:gd name="connsiteY7" fmla="*/ 235527 h 484909"/>
              <a:gd name="connsiteX8" fmla="*/ 484910 w 503561"/>
              <a:gd name="connsiteY8" fmla="*/ 429491 h 484909"/>
              <a:gd name="connsiteX9" fmla="*/ 457200 w 503561"/>
              <a:gd name="connsiteY9" fmla="*/ 484909 h 484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3561" h="484909">
                <a:moveTo>
                  <a:pt x="0" y="55418"/>
                </a:moveTo>
                <a:cubicBezTo>
                  <a:pt x="23091" y="50800"/>
                  <a:pt x="46428" y="47274"/>
                  <a:pt x="69273" y="41563"/>
                </a:cubicBezTo>
                <a:cubicBezTo>
                  <a:pt x="83441" y="38021"/>
                  <a:pt x="96669" y="31251"/>
                  <a:pt x="110837" y="27709"/>
                </a:cubicBezTo>
                <a:lnTo>
                  <a:pt x="221673" y="0"/>
                </a:lnTo>
                <a:cubicBezTo>
                  <a:pt x="249382" y="9236"/>
                  <a:pt x="280498" y="11508"/>
                  <a:pt x="304800" y="27709"/>
                </a:cubicBezTo>
                <a:lnTo>
                  <a:pt x="387928" y="83127"/>
                </a:lnTo>
                <a:cubicBezTo>
                  <a:pt x="406401" y="110836"/>
                  <a:pt x="432815" y="134661"/>
                  <a:pt x="443346" y="166254"/>
                </a:cubicBezTo>
                <a:cubicBezTo>
                  <a:pt x="461331" y="220210"/>
                  <a:pt x="446873" y="197492"/>
                  <a:pt x="484910" y="235527"/>
                </a:cubicBezTo>
                <a:cubicBezTo>
                  <a:pt x="513156" y="320268"/>
                  <a:pt x="506157" y="280761"/>
                  <a:pt x="484910" y="429491"/>
                </a:cubicBezTo>
                <a:cubicBezTo>
                  <a:pt x="479604" y="466636"/>
                  <a:pt x="476635" y="465474"/>
                  <a:pt x="457200" y="484909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635428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Найти углы ромба.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/>
              <a:t>№ 5</a:t>
            </a:r>
          </a:p>
        </p:txBody>
      </p:sp>
      <p:sp>
        <p:nvSpPr>
          <p:cNvPr id="4" name="Ромб 3"/>
          <p:cNvSpPr/>
          <p:nvPr/>
        </p:nvSpPr>
        <p:spPr>
          <a:xfrm>
            <a:off x="3275856" y="692696"/>
            <a:ext cx="3168352" cy="4320480"/>
          </a:xfrm>
          <a:prstGeom prst="diamond">
            <a:avLst/>
          </a:prstGeom>
          <a:solidFill>
            <a:schemeClr val="bg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>
            <a:off x="4860032" y="692696"/>
            <a:ext cx="0" cy="432048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716016" y="1412776"/>
                <a:ext cx="864096" cy="721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4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000" b="1" i="1" smtClean="0">
                              <a:latin typeface="Cambria Math"/>
                            </a:rPr>
                            <m:t>𝟒𝟎</m:t>
                          </m:r>
                        </m:e>
                        <m:sup>
                          <m:r>
                            <a:rPr lang="ru-RU" sz="4000" b="1" i="1" smtClean="0">
                              <a:latin typeface="Cambria Math"/>
                            </a:rPr>
                            <m:t>𝟎</m:t>
                          </m:r>
                        </m:sup>
                      </m:sSup>
                    </m:oMath>
                  </m:oMathPara>
                </a14:m>
                <a:endParaRPr lang="ru-RU" sz="4000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1412776"/>
                <a:ext cx="864096" cy="721801"/>
              </a:xfrm>
              <a:prstGeom prst="rect">
                <a:avLst/>
              </a:prstGeom>
              <a:blipFill rotWithShape="1">
                <a:blip r:embed="rId2"/>
                <a:stretch>
                  <a:fillRect r="-49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Полилиния 8"/>
          <p:cNvSpPr/>
          <p:nvPr/>
        </p:nvSpPr>
        <p:spPr>
          <a:xfrm>
            <a:off x="4862945" y="1316182"/>
            <a:ext cx="401782" cy="207818"/>
          </a:xfrm>
          <a:custGeom>
            <a:avLst/>
            <a:gdLst>
              <a:gd name="connsiteX0" fmla="*/ 0 w 401782"/>
              <a:gd name="connsiteY0" fmla="*/ 180109 h 207818"/>
              <a:gd name="connsiteX1" fmla="*/ 69273 w 401782"/>
              <a:gd name="connsiteY1" fmla="*/ 193963 h 207818"/>
              <a:gd name="connsiteX2" fmla="*/ 110837 w 401782"/>
              <a:gd name="connsiteY2" fmla="*/ 207818 h 207818"/>
              <a:gd name="connsiteX3" fmla="*/ 193964 w 401782"/>
              <a:gd name="connsiteY3" fmla="*/ 193963 h 207818"/>
              <a:gd name="connsiteX4" fmla="*/ 277091 w 401782"/>
              <a:gd name="connsiteY4" fmla="*/ 152400 h 207818"/>
              <a:gd name="connsiteX5" fmla="*/ 360219 w 401782"/>
              <a:gd name="connsiteY5" fmla="*/ 83127 h 207818"/>
              <a:gd name="connsiteX6" fmla="*/ 374073 w 401782"/>
              <a:gd name="connsiteY6" fmla="*/ 41563 h 207818"/>
              <a:gd name="connsiteX7" fmla="*/ 401782 w 401782"/>
              <a:gd name="connsiteY7" fmla="*/ 0 h 207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1782" h="207818">
                <a:moveTo>
                  <a:pt x="0" y="180109"/>
                </a:moveTo>
                <a:cubicBezTo>
                  <a:pt x="23091" y="184727"/>
                  <a:pt x="46428" y="188252"/>
                  <a:pt x="69273" y="193963"/>
                </a:cubicBezTo>
                <a:cubicBezTo>
                  <a:pt x="83441" y="197505"/>
                  <a:pt x="96233" y="207818"/>
                  <a:pt x="110837" y="207818"/>
                </a:cubicBezTo>
                <a:cubicBezTo>
                  <a:pt x="138928" y="207818"/>
                  <a:pt x="166255" y="198581"/>
                  <a:pt x="193964" y="193963"/>
                </a:cubicBezTo>
                <a:cubicBezTo>
                  <a:pt x="313082" y="114552"/>
                  <a:pt x="162370" y="209760"/>
                  <a:pt x="277091" y="152400"/>
                </a:cubicBezTo>
                <a:cubicBezTo>
                  <a:pt x="315669" y="133111"/>
                  <a:pt x="329578" y="113768"/>
                  <a:pt x="360219" y="83127"/>
                </a:cubicBezTo>
                <a:cubicBezTo>
                  <a:pt x="364837" y="69272"/>
                  <a:pt x="367542" y="54625"/>
                  <a:pt x="374073" y="41563"/>
                </a:cubicBezTo>
                <a:cubicBezTo>
                  <a:pt x="381519" y="26670"/>
                  <a:pt x="401782" y="0"/>
                  <a:pt x="401782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871174"/>
      </p:ext>
    </p:extLst>
  </p:cSld>
  <p:clrMapOvr>
    <a:masterClrMapping/>
  </p:clrMapOvr>
  <p:transition spd="slow">
    <p:push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83</TotalTime>
  <Words>55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Cambria Math</vt:lpstr>
      <vt:lpstr>Verdana</vt:lpstr>
      <vt:lpstr>Wingdings 2</vt:lpstr>
      <vt:lpstr>Аспект</vt:lpstr>
      <vt:lpstr>Задачи к уроку по теме </vt:lpstr>
      <vt:lpstr>Найти углы BAD и АВD.</vt:lpstr>
      <vt:lpstr>Найти диагональ  прямоугольника.</vt:lpstr>
      <vt:lpstr>Найти периметр ромба.</vt:lpstr>
      <vt:lpstr>Найти периметр параллелограмма.</vt:lpstr>
      <vt:lpstr>Найти углы ромба.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Закуцкая Марина Владимировна</dc:creator>
  <cp:lastModifiedBy>Денис Карпов</cp:lastModifiedBy>
  <cp:revision>15</cp:revision>
  <dcterms:created xsi:type="dcterms:W3CDTF">2018-10-08T19:27:58Z</dcterms:created>
  <dcterms:modified xsi:type="dcterms:W3CDTF">2019-12-22T19:32:31Z</dcterms:modified>
</cp:coreProperties>
</file>