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7" r:id="rId3"/>
    <p:sldId id="288" r:id="rId4"/>
    <p:sldId id="295" r:id="rId5"/>
    <p:sldId id="261" r:id="rId6"/>
    <p:sldId id="289" r:id="rId7"/>
    <p:sldId id="290" r:id="rId8"/>
    <p:sldId id="291" r:id="rId9"/>
    <p:sldId id="292" r:id="rId10"/>
    <p:sldId id="293" r:id="rId11"/>
    <p:sldId id="294" r:id="rId12"/>
    <p:sldId id="296" r:id="rId13"/>
    <p:sldId id="297" r:id="rId14"/>
    <p:sldId id="298" r:id="rId15"/>
    <p:sldId id="301" r:id="rId16"/>
    <p:sldId id="299" r:id="rId17"/>
    <p:sldId id="300" r:id="rId18"/>
    <p:sldId id="27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1" r:id="rId28"/>
    <p:sldId id="31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33CCFF"/>
    <a:srgbClr val="FF9900"/>
    <a:srgbClr val="FF3300"/>
    <a:srgbClr val="CC3300"/>
    <a:srgbClr val="CCECFF"/>
    <a:srgbClr val="FFCC9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4385" autoAdjust="0"/>
  </p:normalViewPr>
  <p:slideViewPr>
    <p:cSldViewPr>
      <p:cViewPr varScale="1">
        <p:scale>
          <a:sx n="85" d="100"/>
          <a:sy n="85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A8D2C6-7474-4F14-B1D0-6653C7509B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5296580-C464-4FB7-BC1F-B5FE1B6816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70165-E203-418E-849B-01C9787DA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17D5F8-A223-416C-8DA9-42749A68B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68E7C8-5EC2-4F7D-9F0E-20266E45B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5ADE1F-B4A5-42C3-8EFE-F360FF0AF8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0732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3CF082-013A-409C-86C1-8045DD746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EBAC350-A8EB-4E75-85AA-41C4C8199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B7481D-BCF7-461D-A20E-C6C785B9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752D92-5540-4964-A802-9A230EE1C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B8E88E-3E25-422C-92D1-D6F18B1FF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58290-E695-4419-8ED2-BCD3DA8622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116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373304C-9A4B-499C-A48C-096B54F48F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27F6C6-537D-4332-A6D9-1F87CDBD19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2B3D4F-44D4-4AB0-8AA3-861752F93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24D5D7-83F3-48B3-8B0D-FB13462EF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0A51F7-2ED5-46A7-9ECB-D296A7FDE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17A44-0A87-4071-A8D1-5C86FE2A46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563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0356B-05BD-45B6-8183-E82B33812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04975B-AFF9-411C-B22B-DA1157D8F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62864E-EEA1-46C4-9358-AEA474F2A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939474-C1F4-49EE-ACBA-630EC3ABD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96DF0E-817D-45EB-ADD5-5BA2853AD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CAC57-2065-40C8-9DF6-28B2A81D15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8362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8B65DB-659F-4380-A14C-0EA819D09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343038-EBA8-4501-B1D7-BA8B8E9FD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71590E-F636-4042-AFB3-CC5950F89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7761FE-9D24-4677-A661-6F4E28A32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54C710-4EA6-4C45-B5CF-016291316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BAC92-4E6B-486A-9985-E387DFB430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7758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AE633F-6784-4FAC-82CA-A4EF3B305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C33523-77C2-4A67-A7E2-0A03240C40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99443D-811E-4384-9707-2FC0A5E1AB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1E7674-6C0A-487E-8513-6C92E318F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EBA14B-3C1C-460C-B4A2-33FD5A817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9B34A4-73E5-4D31-8C7E-40D2E8388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D8021-B49C-44A1-BF8A-FE51CA9861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863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E3937A-801B-4248-9878-2469323BE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BA55AB-E524-467B-9D33-EDDF500F4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8CA91A-2578-44A3-B6FC-1995D9D8C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F506703-D414-45D2-BD05-88A49B5B40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79D3B28-D191-461A-951F-18E3BEE36B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0857863-787D-42DF-A884-4BA1DC9BD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42A1DB8-40D7-4B4F-BC3B-9C49F6220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A733C20-AB78-4AF8-9386-5739071EC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F4F0-06AD-44CA-90F8-5DD40DEE5B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986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B85236-C142-4C86-9467-A083A07D1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E95FF14-CF3F-4BC7-8CDD-CA4D8B9F0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8082CE6-5014-4D3B-8123-205569932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58F057A-2987-4722-805A-F33109746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F8F0C-FFA2-45DD-B113-3C553E30B3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66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942283-9112-471E-BB45-BBA085554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85F9CBD-EB07-460E-93D4-A1B25E1ED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6FDF2AD-AFE2-4B3C-AAAB-336FFD63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6BEF5-F37D-432F-A8E5-EEBDCBD0C7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1216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E4E6D4-0997-405A-869F-F43E6EA53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098874-2C60-4557-92D8-5E832894C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0F32641-C009-4F96-8167-80ECA9A09A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A81741-9D5C-455F-AE76-6FABF71F0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76453B-BEF2-4D59-ABB1-23BF97EF5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CB1089-14D9-4F18-876A-DBDC95257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BE249-BF6A-4884-9D85-3F8183A6B1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456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1F5A41-5166-4221-B4D0-919E07ED2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D1D7ECC-E9B4-4D89-BE2B-BA590CADB0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463A53E-3714-4B56-B2F0-B334BCCD74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4F5506-A5FF-4A33-BF1E-24189AAEF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D9D434D-7193-4A01-A027-AA360930A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E06256-73D1-41C4-939F-12AEBB458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0280D-CC09-49B7-B1A6-EF308BE53A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3512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7ACFA43-902F-4CF5-ABD7-9909AE5F58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3992652-4601-43D1-8825-85FE05BA07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DE06F01-DCEF-4558-B6B6-14407B53F03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0A327AD-77A5-4F17-A49E-D93D3672C2E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EF11EB7-D7E2-45E8-8293-B65DB5B27CA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42FCB4-5DAD-4825-9D26-AF31819B6C9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39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4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4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4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47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49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5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B7FB00A-A37B-454E-82D6-7D1DCA4EA0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362950" cy="1574800"/>
          </a:xfrm>
        </p:spPr>
        <p:txBody>
          <a:bodyPr/>
          <a:lstStyle/>
          <a:p>
            <a:r>
              <a:rPr lang="ru-RU" altLang="ru-RU" sz="4000"/>
              <a:t>ОТКРЫТЫЙ УРОК </a:t>
            </a:r>
            <a:br>
              <a:rPr lang="ru-RU" altLang="ru-RU" sz="4000"/>
            </a:br>
            <a:r>
              <a:rPr lang="ru-RU" altLang="ru-RU" sz="4000"/>
              <a:t>ПО МАТЕМАТИКЕ В 9</a:t>
            </a:r>
            <a:r>
              <a:rPr lang="ru-RU" altLang="ru-RU" sz="4000" baseline="30000"/>
              <a:t>в</a:t>
            </a:r>
            <a:r>
              <a:rPr lang="ru-RU" altLang="ru-RU" sz="4000"/>
              <a:t> КЛАССЕ</a:t>
            </a:r>
            <a:br>
              <a:rPr lang="ru-RU" altLang="ru-RU" sz="4000"/>
            </a:br>
            <a:r>
              <a:rPr lang="ru-RU" altLang="ru-RU" sz="4000"/>
              <a:t>ЛИЦЕЯ № 179</a:t>
            </a: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B53B68EF-FF4C-449E-9799-642516068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7950" y="2781300"/>
            <a:ext cx="9396413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5000">
                <a:solidFill>
                  <a:srgbClr val="FF3300"/>
                </a:solidFill>
              </a:rPr>
              <a:t>ТЕМА УРОКА </a:t>
            </a:r>
            <a:br>
              <a:rPr lang="ru-RU" altLang="ru-RU" sz="5000">
                <a:solidFill>
                  <a:srgbClr val="FF3300"/>
                </a:solidFill>
              </a:rPr>
            </a:br>
            <a:r>
              <a:rPr lang="en-US" altLang="ru-RU" sz="5000">
                <a:solidFill>
                  <a:srgbClr val="FF3300"/>
                </a:solidFill>
                <a:latin typeface="Book Antiqua" panose="02040602050305030304" pitchFamily="18" charset="0"/>
              </a:rPr>
              <a:t>“</a:t>
            </a:r>
            <a:r>
              <a:rPr lang="ru-RU" altLang="ru-RU" sz="5000">
                <a:solidFill>
                  <a:srgbClr val="FF3300"/>
                </a:solidFill>
                <a:latin typeface="Book Antiqua" panose="02040602050305030304" pitchFamily="18" charset="0"/>
              </a:rPr>
              <a:t>МОДУЛЬ</a:t>
            </a:r>
            <a:r>
              <a:rPr lang="en-US" altLang="ru-RU" sz="5000">
                <a:solidFill>
                  <a:srgbClr val="FF3300"/>
                </a:solidFill>
                <a:latin typeface="Book Antiqua" panose="02040602050305030304" pitchFamily="18" charset="0"/>
              </a:rPr>
              <a:t>”</a:t>
            </a:r>
            <a:br>
              <a:rPr lang="ru-RU" altLang="ru-RU" sz="5000">
                <a:solidFill>
                  <a:srgbClr val="FF3300"/>
                </a:solidFill>
                <a:latin typeface="Book Antiqua" panose="02040602050305030304" pitchFamily="18" charset="0"/>
              </a:rPr>
            </a:br>
            <a:r>
              <a:rPr lang="en-US" altLang="ru-RU" sz="5000">
                <a:solidFill>
                  <a:srgbClr val="FF3300"/>
                </a:solidFill>
                <a:latin typeface="Book Antiqua" panose="02040602050305030304" pitchFamily="18" charset="0"/>
              </a:rPr>
              <a:t>“</a:t>
            </a:r>
            <a:r>
              <a:rPr lang="ru-RU" altLang="ru-RU" sz="5000">
                <a:solidFill>
                  <a:srgbClr val="FF3300"/>
                </a:solidFill>
                <a:latin typeface="Book Antiqua" panose="02040602050305030304" pitchFamily="18" charset="0"/>
              </a:rPr>
              <a:t>УРАВНЕНИЯ С МОДУЛЕМ</a:t>
            </a:r>
            <a:r>
              <a:rPr lang="en-US" altLang="ru-RU" sz="5000">
                <a:solidFill>
                  <a:srgbClr val="FF3300"/>
                </a:solidFill>
                <a:latin typeface="Book Antiqua" panose="02040602050305030304" pitchFamily="18" charset="0"/>
              </a:rPr>
              <a:t>”</a:t>
            </a:r>
            <a:endParaRPr lang="ru-RU" altLang="ru-RU" sz="5000">
              <a:solidFill>
                <a:srgbClr val="FF3300"/>
              </a:solidFill>
              <a:latin typeface="Book Antiqua" panose="02040602050305030304" pitchFamily="18" charset="0"/>
            </a:endParaRP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5C95D19-32F5-4E89-BCEE-2829FAB6F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5260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/>
              <a:t>УЧИТЕЛЬ</a:t>
            </a:r>
            <a:r>
              <a:rPr lang="en-US" altLang="ru-RU" sz="4000"/>
              <a:t>: </a:t>
            </a:r>
            <a:r>
              <a:rPr lang="ru-RU" altLang="ru-RU" sz="4000"/>
              <a:t>ЗАКУЦКАЯ М.В.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02" name="Line 34">
            <a:extLst>
              <a:ext uri="{FF2B5EF4-FFF2-40B4-BE49-F238E27FC236}">
                <a16:creationId xmlns:a16="http://schemas.microsoft.com/office/drawing/2014/main" id="{86AE7C63-5C7E-43BB-809C-FCBE9A4C93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19" name="Freeform 51">
            <a:extLst>
              <a:ext uri="{FF2B5EF4-FFF2-40B4-BE49-F238E27FC236}">
                <a16:creationId xmlns:a16="http://schemas.microsoft.com/office/drawing/2014/main" id="{30894420-A3C2-4B10-A067-33E1823E5645}"/>
              </a:ext>
            </a:extLst>
          </p:cNvPr>
          <p:cNvSpPr>
            <a:spLocks/>
          </p:cNvSpPr>
          <p:nvPr/>
        </p:nvSpPr>
        <p:spPr bwMode="auto">
          <a:xfrm rot="10800000" flipV="1">
            <a:off x="2628900" y="3486150"/>
            <a:ext cx="1439863" cy="360363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20" name="Freeform 52">
            <a:extLst>
              <a:ext uri="{FF2B5EF4-FFF2-40B4-BE49-F238E27FC236}">
                <a16:creationId xmlns:a16="http://schemas.microsoft.com/office/drawing/2014/main" id="{5C8E4F2B-9326-4B5E-A7E8-C54DE6BB6F74}"/>
              </a:ext>
            </a:extLst>
          </p:cNvPr>
          <p:cNvSpPr>
            <a:spLocks/>
          </p:cNvSpPr>
          <p:nvPr/>
        </p:nvSpPr>
        <p:spPr bwMode="auto">
          <a:xfrm rot="10800000" flipV="1">
            <a:off x="4068763" y="3486150"/>
            <a:ext cx="2160587" cy="360363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382" name="Rectangle 14">
            <a:extLst>
              <a:ext uri="{FF2B5EF4-FFF2-40B4-BE49-F238E27FC236}">
                <a16:creationId xmlns:a16="http://schemas.microsoft.com/office/drawing/2014/main" id="{93DE8197-C252-4258-96A2-A440C53F7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3932238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6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58408" name="Line 40">
            <a:extLst>
              <a:ext uri="{FF2B5EF4-FFF2-40B4-BE49-F238E27FC236}">
                <a16:creationId xmlns:a16="http://schemas.microsoft.com/office/drawing/2014/main" id="{B25022FA-BDE0-428A-BF69-C713F3DD875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7763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8437" name="Group 69">
            <a:extLst>
              <a:ext uri="{FF2B5EF4-FFF2-40B4-BE49-F238E27FC236}">
                <a16:creationId xmlns:a16="http://schemas.microsoft.com/office/drawing/2014/main" id="{32A31056-E242-4C2C-97BD-CB403DD2AF21}"/>
              </a:ext>
            </a:extLst>
          </p:cNvPr>
          <p:cNvGrpSpPr>
            <a:grpSpLocks/>
          </p:cNvGrpSpPr>
          <p:nvPr/>
        </p:nvGrpSpPr>
        <p:grpSpPr bwMode="auto">
          <a:xfrm>
            <a:off x="3708400" y="3783013"/>
            <a:ext cx="647700" cy="711200"/>
            <a:chOff x="2336" y="2383"/>
            <a:chExt cx="408" cy="448"/>
          </a:xfrm>
        </p:grpSpPr>
        <p:sp>
          <p:nvSpPr>
            <p:cNvPr id="58384" name="Rectangle 16">
              <a:extLst>
                <a:ext uri="{FF2B5EF4-FFF2-40B4-BE49-F238E27FC236}">
                  <a16:creationId xmlns:a16="http://schemas.microsoft.com/office/drawing/2014/main" id="{2A9BE0D7-44CC-4914-96C4-ACC010940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2474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0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58385" name="AutoShape 17">
              <a:extLst>
                <a:ext uri="{FF2B5EF4-FFF2-40B4-BE49-F238E27FC236}">
                  <a16:creationId xmlns:a16="http://schemas.microsoft.com/office/drawing/2014/main" id="{AAC8E51A-0181-49E2-AE75-7B29F152C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2383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8376" name="Line 8">
            <a:extLst>
              <a:ext uri="{FF2B5EF4-FFF2-40B4-BE49-F238E27FC236}">
                <a16:creationId xmlns:a16="http://schemas.microsoft.com/office/drawing/2014/main" id="{D467DF1B-D4F7-4394-95A1-A9CEBE3A0782}"/>
              </a:ext>
            </a:extLst>
          </p:cNvPr>
          <p:cNvSpPr>
            <a:spLocks noChangeShapeType="1"/>
          </p:cNvSpPr>
          <p:nvPr/>
        </p:nvSpPr>
        <p:spPr bwMode="auto">
          <a:xfrm>
            <a:off x="757238" y="3860800"/>
            <a:ext cx="7559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8435" name="Group 67">
            <a:extLst>
              <a:ext uri="{FF2B5EF4-FFF2-40B4-BE49-F238E27FC236}">
                <a16:creationId xmlns:a16="http://schemas.microsoft.com/office/drawing/2014/main" id="{DBBFB0F3-3221-4EE2-BB8C-EA9DC638CE53}"/>
              </a:ext>
            </a:extLst>
          </p:cNvPr>
          <p:cNvGrpSpPr>
            <a:grpSpLocks/>
          </p:cNvGrpSpPr>
          <p:nvPr/>
        </p:nvGrpSpPr>
        <p:grpSpPr bwMode="auto">
          <a:xfrm>
            <a:off x="2195513" y="3787775"/>
            <a:ext cx="647700" cy="711200"/>
            <a:chOff x="1383" y="2386"/>
            <a:chExt cx="408" cy="448"/>
          </a:xfrm>
        </p:grpSpPr>
        <p:sp>
          <p:nvSpPr>
            <p:cNvPr id="58379" name="Rectangle 11">
              <a:extLst>
                <a:ext uri="{FF2B5EF4-FFF2-40B4-BE49-F238E27FC236}">
                  <a16:creationId xmlns:a16="http://schemas.microsoft.com/office/drawing/2014/main" id="{B4C076C5-3FCC-49E2-81C1-1FE08AC77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2477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–4  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58380" name="AutoShape 12">
              <a:extLst>
                <a:ext uri="{FF2B5EF4-FFF2-40B4-BE49-F238E27FC236}">
                  <a16:creationId xmlns:a16="http://schemas.microsoft.com/office/drawing/2014/main" id="{B66B9F95-860B-4281-9512-088BF23E5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2386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8383" name="AutoShape 15">
            <a:extLst>
              <a:ext uri="{FF2B5EF4-FFF2-40B4-BE49-F238E27FC236}">
                <a16:creationId xmlns:a16="http://schemas.microsoft.com/office/drawing/2014/main" id="{1EF76121-83AD-4AD0-986D-14E4433394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325" y="3787775"/>
            <a:ext cx="144463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8396" name="Object 28">
            <a:extLst>
              <a:ext uri="{FF2B5EF4-FFF2-40B4-BE49-F238E27FC236}">
                <a16:creationId xmlns:a16="http://schemas.microsoft.com/office/drawing/2014/main" id="{77C3E6E1-095D-4C7E-87EA-41E5A3E772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6438" y="1052513"/>
          <a:ext cx="4297362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1" r:id="rId3" imgW="1180588" imgH="253890" progId="Equation.3">
                  <p:embed/>
                </p:oleObj>
              </mc:Choice>
              <mc:Fallback>
                <p:oleObj r:id="rId3" imgW="1180588" imgH="25389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438" y="1052513"/>
                        <a:ext cx="4297362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99" name="Line 31">
            <a:extLst>
              <a:ext uri="{FF2B5EF4-FFF2-40B4-BE49-F238E27FC236}">
                <a16:creationId xmlns:a16="http://schemas.microsoft.com/office/drawing/2014/main" id="{1B2E01E9-7A28-4DA1-884C-2F9D01958EB4}"/>
              </a:ext>
            </a:extLst>
          </p:cNvPr>
          <p:cNvSpPr>
            <a:spLocks noChangeShapeType="1"/>
          </p:cNvSpPr>
          <p:nvPr/>
        </p:nvSpPr>
        <p:spPr bwMode="auto">
          <a:xfrm>
            <a:off x="2989263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00" name="Line 32">
            <a:extLst>
              <a:ext uri="{FF2B5EF4-FFF2-40B4-BE49-F238E27FC236}">
                <a16:creationId xmlns:a16="http://schemas.microsoft.com/office/drawing/2014/main" id="{418A531A-A301-453F-AC49-3E723437D397}"/>
              </a:ext>
            </a:extLst>
          </p:cNvPr>
          <p:cNvSpPr>
            <a:spLocks noChangeShapeType="1"/>
          </p:cNvSpPr>
          <p:nvPr/>
        </p:nvSpPr>
        <p:spPr bwMode="auto">
          <a:xfrm>
            <a:off x="3349625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01" name="Line 33">
            <a:extLst>
              <a:ext uri="{FF2B5EF4-FFF2-40B4-BE49-F238E27FC236}">
                <a16:creationId xmlns:a16="http://schemas.microsoft.com/office/drawing/2014/main" id="{5ECCC7A5-73AB-4187-BB5F-F4D137064C76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8400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03" name="Line 35">
            <a:extLst>
              <a:ext uri="{FF2B5EF4-FFF2-40B4-BE49-F238E27FC236}">
                <a16:creationId xmlns:a16="http://schemas.microsoft.com/office/drawing/2014/main" id="{436FD44C-5A77-4319-A33B-51672411B7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9125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04" name="Line 36">
            <a:extLst>
              <a:ext uri="{FF2B5EF4-FFF2-40B4-BE49-F238E27FC236}">
                <a16:creationId xmlns:a16="http://schemas.microsoft.com/office/drawing/2014/main" id="{1735360A-3BB4-4AE8-92C2-46537EAA5C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9488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05" name="Line 37">
            <a:extLst>
              <a:ext uri="{FF2B5EF4-FFF2-40B4-BE49-F238E27FC236}">
                <a16:creationId xmlns:a16="http://schemas.microsoft.com/office/drawing/2014/main" id="{2657B127-6CF2-4E0A-AED8-DA86BFDC2F5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06" name="Line 38">
            <a:extLst>
              <a:ext uri="{FF2B5EF4-FFF2-40B4-BE49-F238E27FC236}">
                <a16:creationId xmlns:a16="http://schemas.microsoft.com/office/drawing/2014/main" id="{060B96A8-3467-41AB-B2DD-C229370E8C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07" name="Line 39">
            <a:extLst>
              <a:ext uri="{FF2B5EF4-FFF2-40B4-BE49-F238E27FC236}">
                <a16:creationId xmlns:a16="http://schemas.microsoft.com/office/drawing/2014/main" id="{5118FB13-E7CE-49E1-A35B-80787006E1F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8988" y="3702050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8422" name="Rectangle 54">
            <a:extLst>
              <a:ext uri="{FF2B5EF4-FFF2-40B4-BE49-F238E27FC236}">
                <a16:creationId xmlns:a16="http://schemas.microsoft.com/office/drawing/2014/main" id="{71265550-5F66-4A9A-81CF-7034D89C4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8421" name="Object 53">
            <a:extLst>
              <a:ext uri="{FF2B5EF4-FFF2-40B4-BE49-F238E27FC236}">
                <a16:creationId xmlns:a16="http://schemas.microsoft.com/office/drawing/2014/main" id="{37AE7F11-8026-4EED-AD43-A0890317AE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19250" y="5905500"/>
          <a:ext cx="118427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2" r:id="rId5" imgW="418918" imgH="215806" progId="Equation.3">
                  <p:embed/>
                </p:oleObj>
              </mc:Choice>
              <mc:Fallback>
                <p:oleObj r:id="rId5" imgW="418918" imgH="215806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5905500"/>
                        <a:ext cx="118427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23" name="Rectangle 55">
            <a:extLst>
              <a:ext uri="{FF2B5EF4-FFF2-40B4-BE49-F238E27FC236}">
                <a16:creationId xmlns:a16="http://schemas.microsoft.com/office/drawing/2014/main" id="{D43247E0-78C6-4A35-8A23-132F968C4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954713"/>
            <a:ext cx="12954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grpSp>
        <p:nvGrpSpPr>
          <p:cNvPr id="58438" name="Group 70">
            <a:extLst>
              <a:ext uri="{FF2B5EF4-FFF2-40B4-BE49-F238E27FC236}">
                <a16:creationId xmlns:a16="http://schemas.microsoft.com/office/drawing/2014/main" id="{03100D3A-BEEF-47C4-A39F-059DA59EC1B1}"/>
              </a:ext>
            </a:extLst>
          </p:cNvPr>
          <p:cNvGrpSpPr>
            <a:grpSpLocks/>
          </p:cNvGrpSpPr>
          <p:nvPr/>
        </p:nvGrpSpPr>
        <p:grpSpPr bwMode="auto">
          <a:xfrm>
            <a:off x="2628900" y="3917950"/>
            <a:ext cx="3600450" cy="1382713"/>
            <a:chOff x="1656" y="2468"/>
            <a:chExt cx="2268" cy="871"/>
          </a:xfrm>
        </p:grpSpPr>
        <p:sp>
          <p:nvSpPr>
            <p:cNvPr id="58424" name="Rectangle 56">
              <a:extLst>
                <a:ext uri="{FF2B5EF4-FFF2-40B4-BE49-F238E27FC236}">
                  <a16:creationId xmlns:a16="http://schemas.microsoft.com/office/drawing/2014/main" id="{AAD6A672-2E50-484A-B101-6C3FA97A4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" y="3012"/>
              <a:ext cx="4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 sz="2800"/>
                <a:t>10 </a:t>
              </a:r>
            </a:p>
          </p:txBody>
        </p:sp>
        <p:sp>
          <p:nvSpPr>
            <p:cNvPr id="58425" name="AutoShape 57">
              <a:extLst>
                <a:ext uri="{FF2B5EF4-FFF2-40B4-BE49-F238E27FC236}">
                  <a16:creationId xmlns:a16="http://schemas.microsoft.com/office/drawing/2014/main" id="{4B9CAD25-C371-41D4-BEA4-122058A5645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518" y="1606"/>
              <a:ext cx="544" cy="2268"/>
            </a:xfrm>
            <a:prstGeom prst="leftBrace">
              <a:avLst>
                <a:gd name="adj1" fmla="val 102684"/>
                <a:gd name="adj2" fmla="val 5074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8430" name="Rectangle 62">
            <a:extLst>
              <a:ext uri="{FF2B5EF4-FFF2-40B4-BE49-F238E27FC236}">
                <a16:creationId xmlns:a16="http://schemas.microsoft.com/office/drawing/2014/main" id="{8615C394-3784-4014-A545-482B6EE5AF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УРАВНЕНИЕ</a:t>
            </a:r>
            <a:r>
              <a:rPr lang="ru-RU" altLang="ru-RU" sz="3200"/>
              <a:t> №8</a:t>
            </a:r>
          </a:p>
        </p:txBody>
      </p:sp>
      <p:sp>
        <p:nvSpPr>
          <p:cNvPr id="58432" name="Rectangle 64">
            <a:extLst>
              <a:ext uri="{FF2B5EF4-FFF2-40B4-BE49-F238E27FC236}">
                <a16:creationId xmlns:a16="http://schemas.microsoft.com/office/drawing/2014/main" id="{E3385FAD-A255-4D24-B7A2-2BD356F551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8431" name="Object 63">
            <a:extLst>
              <a:ext uri="{FF2B5EF4-FFF2-40B4-BE49-F238E27FC236}">
                <a16:creationId xmlns:a16="http://schemas.microsoft.com/office/drawing/2014/main" id="{C597EC3B-A32D-4822-A0EF-B063311F7A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3425" y="2060575"/>
          <a:ext cx="49911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3" r:id="rId7" imgW="1371600" imgH="254000" progId="Equation.3">
                  <p:embed/>
                </p:oleObj>
              </mc:Choice>
              <mc:Fallback>
                <p:oleObj r:id="rId7" imgW="1371600" imgH="25400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25" y="2060575"/>
                        <a:ext cx="4991100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440" name="Rectangle 72">
            <a:extLst>
              <a:ext uri="{FF2B5EF4-FFF2-40B4-BE49-F238E27FC236}">
                <a16:creationId xmlns:a16="http://schemas.microsoft.com/office/drawing/2014/main" id="{F2E735A4-297C-4CB2-B559-FE9950169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3860800"/>
            <a:ext cx="36036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solidFill>
                  <a:schemeClr val="tx1"/>
                </a:solidFill>
                <a:cs typeface="Arial" panose="020B0604020202020204" pitchFamily="34" charset="0"/>
              </a:rPr>
              <a:t>Х</a:t>
            </a:r>
          </a:p>
        </p:txBody>
      </p:sp>
      <p:grpSp>
        <p:nvGrpSpPr>
          <p:cNvPr id="58447" name="Group 79">
            <a:extLst>
              <a:ext uri="{FF2B5EF4-FFF2-40B4-BE49-F238E27FC236}">
                <a16:creationId xmlns:a16="http://schemas.microsoft.com/office/drawing/2014/main" id="{564574B5-1AFF-40D5-82A0-2D539718EDDB}"/>
              </a:ext>
            </a:extLst>
          </p:cNvPr>
          <p:cNvGrpSpPr>
            <a:grpSpLocks/>
          </p:cNvGrpSpPr>
          <p:nvPr/>
        </p:nvGrpSpPr>
        <p:grpSpPr bwMode="auto">
          <a:xfrm>
            <a:off x="2555875" y="3789363"/>
            <a:ext cx="3671888" cy="711200"/>
            <a:chOff x="1610" y="2387"/>
            <a:chExt cx="2313" cy="448"/>
          </a:xfrm>
        </p:grpSpPr>
        <p:sp>
          <p:nvSpPr>
            <p:cNvPr id="58442" name="Freeform 74">
              <a:extLst>
                <a:ext uri="{FF2B5EF4-FFF2-40B4-BE49-F238E27FC236}">
                  <a16:creationId xmlns:a16="http://schemas.microsoft.com/office/drawing/2014/main" id="{DFC21843-EDB4-462C-9384-5ECC314CE80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610" y="2432"/>
              <a:ext cx="1497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8443" name="Freeform 75">
              <a:extLst>
                <a:ext uri="{FF2B5EF4-FFF2-40B4-BE49-F238E27FC236}">
                  <a16:creationId xmlns:a16="http://schemas.microsoft.com/office/drawing/2014/main" id="{DC6E0E2F-BECB-4667-B8AD-E55A7922A2E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107" y="2432"/>
              <a:ext cx="816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58444" name="Group 76">
              <a:extLst>
                <a:ext uri="{FF2B5EF4-FFF2-40B4-BE49-F238E27FC236}">
                  <a16:creationId xmlns:a16="http://schemas.microsoft.com/office/drawing/2014/main" id="{F6CDC536-87EE-4015-96D5-FDCD2B0348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5" y="2387"/>
              <a:ext cx="408" cy="448"/>
              <a:chOff x="2835" y="2024"/>
              <a:chExt cx="408" cy="448"/>
            </a:xfrm>
          </p:grpSpPr>
          <p:sp>
            <p:nvSpPr>
              <p:cNvPr id="58445" name="AutoShape 77">
                <a:extLst>
                  <a:ext uri="{FF2B5EF4-FFF2-40B4-BE49-F238E27FC236}">
                    <a16:creationId xmlns:a16="http://schemas.microsoft.com/office/drawing/2014/main" id="{9C29270F-D17E-4427-B558-BCD533EE9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1" y="2024"/>
                <a:ext cx="91" cy="91"/>
              </a:xfrm>
              <a:prstGeom prst="flowChartConnector">
                <a:avLst/>
              </a:prstGeom>
              <a:solidFill>
                <a:srgbClr val="0066FF"/>
              </a:solidFill>
              <a:ln w="9525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446" name="Rectangle 78">
                <a:extLst>
                  <a:ext uri="{FF2B5EF4-FFF2-40B4-BE49-F238E27FC236}">
                    <a16:creationId xmlns:a16="http://schemas.microsoft.com/office/drawing/2014/main" id="{D4BB2564-6996-4430-8B65-C6CD898E3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5" y="2115"/>
                <a:ext cx="408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1pPr>
                <a:lvl2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2pPr>
                <a:lvl3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3pPr>
                <a:lvl4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4pPr>
                <a:lvl5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2800">
                    <a:solidFill>
                      <a:srgbClr val="0066FF"/>
                    </a:solidFill>
                    <a:cs typeface="Arial" panose="020B0604020202020204" pitchFamily="34" charset="0"/>
                  </a:rPr>
                  <a:t>х</a:t>
                </a:r>
                <a:endParaRPr lang="ru-RU" altLang="ru-RU" sz="2800" baseline="-25000">
                  <a:solidFill>
                    <a:srgbClr val="0066FF"/>
                  </a:solidFill>
                  <a:cs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8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8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8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8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8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5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23" grpId="0"/>
      <p:bldP spid="584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>
            <a:extLst>
              <a:ext uri="{FF2B5EF4-FFF2-40B4-BE49-F238E27FC236}">
                <a16:creationId xmlns:a16="http://schemas.microsoft.com/office/drawing/2014/main" id="{D01B2B09-EA84-474D-B259-B77C6670E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УРАВНЕНИЕ</a:t>
            </a:r>
            <a:r>
              <a:rPr lang="ru-RU" altLang="ru-RU" sz="3200"/>
              <a:t> №9</a:t>
            </a:r>
          </a:p>
        </p:txBody>
      </p:sp>
      <p:sp>
        <p:nvSpPr>
          <p:cNvPr id="59402" name="Rectangle 10">
            <a:extLst>
              <a:ext uri="{FF2B5EF4-FFF2-40B4-BE49-F238E27FC236}">
                <a16:creationId xmlns:a16="http://schemas.microsoft.com/office/drawing/2014/main" id="{A80315CF-482F-4964-9277-2AAB7844B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03" name="Rectangle 11">
            <a:extLst>
              <a:ext uri="{FF2B5EF4-FFF2-40B4-BE49-F238E27FC236}">
                <a16:creationId xmlns:a16="http://schemas.microsoft.com/office/drawing/2014/main" id="{4D2DFF2C-B407-4DB8-BF4C-72DA29113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04" name="Rectangle 12">
            <a:extLst>
              <a:ext uri="{FF2B5EF4-FFF2-40B4-BE49-F238E27FC236}">
                <a16:creationId xmlns:a16="http://schemas.microsoft.com/office/drawing/2014/main" id="{0C33BA3B-107C-4C78-86DC-7169FEE76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86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9408" name="Object 16">
            <a:extLst>
              <a:ext uri="{FF2B5EF4-FFF2-40B4-BE49-F238E27FC236}">
                <a16:creationId xmlns:a16="http://schemas.microsoft.com/office/drawing/2014/main" id="{FC8D5059-DF33-4C52-8115-94985ADBDC5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4213" y="1125538"/>
          <a:ext cx="4297362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0" r:id="rId3" imgW="1180588" imgH="253890" progId="Equation.3">
                  <p:embed/>
                </p:oleObj>
              </mc:Choice>
              <mc:Fallback>
                <p:oleObj r:id="rId3" imgW="1180588" imgH="25389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125538"/>
                        <a:ext cx="4297362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07" name="Object 15">
            <a:extLst>
              <a:ext uri="{FF2B5EF4-FFF2-40B4-BE49-F238E27FC236}">
                <a16:creationId xmlns:a16="http://schemas.microsoft.com/office/drawing/2014/main" id="{C44B0F06-5597-4901-9733-44FD87F902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8175" y="2170113"/>
          <a:ext cx="1169988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1" r:id="rId5" imgW="418918" imgH="215806" progId="Equation.3">
                  <p:embed/>
                </p:oleObj>
              </mc:Choice>
              <mc:Fallback>
                <p:oleObj r:id="rId5" imgW="418918" imgH="215806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2170113"/>
                        <a:ext cx="1169988" cy="611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06" name="Object 14">
            <a:extLst>
              <a:ext uri="{FF2B5EF4-FFF2-40B4-BE49-F238E27FC236}">
                <a16:creationId xmlns:a16="http://schemas.microsoft.com/office/drawing/2014/main" id="{5E26555E-A8FB-465B-A922-C8EEB54E17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650" y="4222750"/>
          <a:ext cx="412432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2" r:id="rId7" imgW="1129810" imgH="253890" progId="Equation.3">
                  <p:embed/>
                </p:oleObj>
              </mc:Choice>
              <mc:Fallback>
                <p:oleObj r:id="rId7" imgW="1129810" imgH="25389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4222750"/>
                        <a:ext cx="4124325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05" name="Object 13">
            <a:extLst>
              <a:ext uri="{FF2B5EF4-FFF2-40B4-BE49-F238E27FC236}">
                <a16:creationId xmlns:a16="http://schemas.microsoft.com/office/drawing/2014/main" id="{CB9AB5B4-12D3-4C54-B9AA-DC05987B12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79613" y="5300663"/>
          <a:ext cx="1411287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3" r:id="rId9" imgW="507780" imgH="215806" progId="Equation.3">
                  <p:embed/>
                </p:oleObj>
              </mc:Choice>
              <mc:Fallback>
                <p:oleObj r:id="rId9" imgW="507780" imgH="215806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5300663"/>
                        <a:ext cx="1411287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09" name="Rectangle 17">
            <a:extLst>
              <a:ext uri="{FF2B5EF4-FFF2-40B4-BE49-F238E27FC236}">
                <a16:creationId xmlns:a16="http://schemas.microsoft.com/office/drawing/2014/main" id="{3B062F88-0CAA-4937-93BF-A9320DED3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0" name="Rectangle 18">
            <a:extLst>
              <a:ext uri="{FF2B5EF4-FFF2-40B4-BE49-F238E27FC236}">
                <a16:creationId xmlns:a16="http://schemas.microsoft.com/office/drawing/2014/main" id="{DDC97364-6F4A-4590-8873-71C50997D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1" name="Rectangle 19">
            <a:extLst>
              <a:ext uri="{FF2B5EF4-FFF2-40B4-BE49-F238E27FC236}">
                <a16:creationId xmlns:a16="http://schemas.microsoft.com/office/drawing/2014/main" id="{F20BD039-F8AB-4C06-BB5D-ABDD8A27FF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2" name="Rectangle 20">
            <a:extLst>
              <a:ext uri="{FF2B5EF4-FFF2-40B4-BE49-F238E27FC236}">
                <a16:creationId xmlns:a16="http://schemas.microsoft.com/office/drawing/2014/main" id="{98229D2A-A516-456E-B1CD-BF9E77641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86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3" name="Rectangle 21">
            <a:extLst>
              <a:ext uri="{FF2B5EF4-FFF2-40B4-BE49-F238E27FC236}">
                <a16:creationId xmlns:a16="http://schemas.microsoft.com/office/drawing/2014/main" id="{B18663C7-031D-4636-B2F0-30F0364E3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276475"/>
            <a:ext cx="129540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sp>
        <p:nvSpPr>
          <p:cNvPr id="59414" name="Rectangle 22">
            <a:extLst>
              <a:ext uri="{FF2B5EF4-FFF2-40B4-BE49-F238E27FC236}">
                <a16:creationId xmlns:a16="http://schemas.microsoft.com/office/drawing/2014/main" id="{3EF8766B-F298-4F8D-87A6-255D2C9CB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373688"/>
            <a:ext cx="12954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sp>
        <p:nvSpPr>
          <p:cNvPr id="59415" name="Rectangle 23">
            <a:extLst>
              <a:ext uri="{FF2B5EF4-FFF2-40B4-BE49-F238E27FC236}">
                <a16:creationId xmlns:a16="http://schemas.microsoft.com/office/drawing/2014/main" id="{7D4CE3AB-BCAF-4D2B-8692-09295AB7D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357563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УРАВНЕНИЕ</a:t>
            </a:r>
            <a:r>
              <a:rPr lang="ru-RU" altLang="ru-RU" sz="3200"/>
              <a:t> №10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13" grpId="0"/>
      <p:bldP spid="59414" grpId="0"/>
      <p:bldP spid="594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>
            <a:extLst>
              <a:ext uri="{FF2B5EF4-FFF2-40B4-BE49-F238E27FC236}">
                <a16:creationId xmlns:a16="http://schemas.microsoft.com/office/drawing/2014/main" id="{CF221422-A2F1-42D8-A52E-EDAB08892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УРАВНЕНИЕ</a:t>
            </a:r>
            <a:r>
              <a:rPr lang="ru-RU" altLang="ru-RU" sz="3200"/>
              <a:t> №11</a:t>
            </a:r>
          </a:p>
        </p:txBody>
      </p:sp>
      <p:sp>
        <p:nvSpPr>
          <p:cNvPr id="61446" name="Rectangle 6">
            <a:extLst>
              <a:ext uri="{FF2B5EF4-FFF2-40B4-BE49-F238E27FC236}">
                <a16:creationId xmlns:a16="http://schemas.microsoft.com/office/drawing/2014/main" id="{E6D63829-ABB7-4718-AFF1-7BDB57F64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45" name="Object 5">
            <a:extLst>
              <a:ext uri="{FF2B5EF4-FFF2-40B4-BE49-F238E27FC236}">
                <a16:creationId xmlns:a16="http://schemas.microsoft.com/office/drawing/2014/main" id="{C2E7B5D2-34B1-42F5-9FAD-0BE102CAB3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5788" y="1414463"/>
          <a:ext cx="391477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6" r:id="rId3" imgW="1079032" imgH="253890" progId="Equation.3">
                  <p:embed/>
                </p:oleObj>
              </mc:Choice>
              <mc:Fallback>
                <p:oleObj r:id="rId3" imgW="1079032" imgH="25389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" y="1414463"/>
                        <a:ext cx="3914775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7" name="Rectangle 7">
            <a:extLst>
              <a:ext uri="{FF2B5EF4-FFF2-40B4-BE49-F238E27FC236}">
                <a16:creationId xmlns:a16="http://schemas.microsoft.com/office/drawing/2014/main" id="{ABC7ADE1-C134-4E0A-B403-A5B26AB20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3609975"/>
            <a:ext cx="6477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3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1448" name="Line 8">
            <a:extLst>
              <a:ext uri="{FF2B5EF4-FFF2-40B4-BE49-F238E27FC236}">
                <a16:creationId xmlns:a16="http://schemas.microsoft.com/office/drawing/2014/main" id="{0E4D5C78-2C18-42B7-9EDE-2ACC063C985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338" y="3538538"/>
            <a:ext cx="7559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49" name="AutoShape 9">
            <a:extLst>
              <a:ext uri="{FF2B5EF4-FFF2-40B4-BE49-F238E27FC236}">
                <a16:creationId xmlns:a16="http://schemas.microsoft.com/office/drawing/2014/main" id="{F666A0AB-014A-4FFC-8221-B6A929EC5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3465513"/>
            <a:ext cx="144463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50" name="Rectangle 10">
            <a:extLst>
              <a:ext uri="{FF2B5EF4-FFF2-40B4-BE49-F238E27FC236}">
                <a16:creationId xmlns:a16="http://schemas.microsoft.com/office/drawing/2014/main" id="{0090F857-CB81-4D32-9E2E-405A24DB1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611563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1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1451" name="AutoShape 11">
            <a:extLst>
              <a:ext uri="{FF2B5EF4-FFF2-40B4-BE49-F238E27FC236}">
                <a16:creationId xmlns:a16="http://schemas.microsoft.com/office/drawing/2014/main" id="{90C54EB4-60CE-4A44-B3D6-D87B2D1ADC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3467100"/>
            <a:ext cx="144463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1453" name="Object 13">
            <a:extLst>
              <a:ext uri="{FF2B5EF4-FFF2-40B4-BE49-F238E27FC236}">
                <a16:creationId xmlns:a16="http://schemas.microsoft.com/office/drawing/2014/main" id="{85349C11-0FC9-4D35-967E-19CF2E5787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4213" y="2781300"/>
          <a:ext cx="118745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7" r:id="rId5" imgW="317087" imgH="164885" progId="Equation.3">
                  <p:embed/>
                </p:oleObj>
              </mc:Choice>
              <mc:Fallback>
                <p:oleObj r:id="rId5" imgW="317087" imgH="164885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781300"/>
                        <a:ext cx="1187450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2" name="Object 12">
            <a:extLst>
              <a:ext uri="{FF2B5EF4-FFF2-40B4-BE49-F238E27FC236}">
                <a16:creationId xmlns:a16="http://schemas.microsoft.com/office/drawing/2014/main" id="{8E6D30D0-4C7B-4234-8B12-D8482EA03A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4213" y="3573463"/>
          <a:ext cx="115887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8" r:id="rId7" imgW="342603" imgH="177646" progId="Equation.3">
                  <p:embed/>
                </p:oleObj>
              </mc:Choice>
              <mc:Fallback>
                <p:oleObj r:id="rId7" imgW="342603" imgH="177646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3573463"/>
                        <a:ext cx="1158875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58" name="Line 18">
            <a:extLst>
              <a:ext uri="{FF2B5EF4-FFF2-40B4-BE49-F238E27FC236}">
                <a16:creationId xmlns:a16="http://schemas.microsoft.com/office/drawing/2014/main" id="{9B0E0806-3678-4D13-9748-7D28F69DACEB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413" y="3178175"/>
            <a:ext cx="2873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61" name="Line 21">
            <a:extLst>
              <a:ext uri="{FF2B5EF4-FFF2-40B4-BE49-F238E27FC236}">
                <a16:creationId xmlns:a16="http://schemas.microsoft.com/office/drawing/2014/main" id="{C164264F-6C46-4D13-9C1C-084D9A78D24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9125" y="3179763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62" name="Line 22">
            <a:extLst>
              <a:ext uri="{FF2B5EF4-FFF2-40B4-BE49-F238E27FC236}">
                <a16:creationId xmlns:a16="http://schemas.microsoft.com/office/drawing/2014/main" id="{6287DC6A-989E-43C2-B704-52FBB19ED0C4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4431506" y="3178969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1498" name="Group 58">
            <a:extLst>
              <a:ext uri="{FF2B5EF4-FFF2-40B4-BE49-F238E27FC236}">
                <a16:creationId xmlns:a16="http://schemas.microsoft.com/office/drawing/2014/main" id="{98D8BC59-84C5-4B5E-B24E-8331F4585E33}"/>
              </a:ext>
            </a:extLst>
          </p:cNvPr>
          <p:cNvGrpSpPr>
            <a:grpSpLocks/>
          </p:cNvGrpSpPr>
          <p:nvPr/>
        </p:nvGrpSpPr>
        <p:grpSpPr bwMode="auto">
          <a:xfrm>
            <a:off x="3995738" y="2892425"/>
            <a:ext cx="1263650" cy="2301875"/>
            <a:chOff x="2517" y="1822"/>
            <a:chExt cx="796" cy="1450"/>
          </a:xfrm>
        </p:grpSpPr>
        <p:sp>
          <p:nvSpPr>
            <p:cNvPr id="61476" name="AutoShape 36">
              <a:extLst>
                <a:ext uri="{FF2B5EF4-FFF2-40B4-BE49-F238E27FC236}">
                  <a16:creationId xmlns:a16="http://schemas.microsoft.com/office/drawing/2014/main" id="{C858A53A-1FE9-42B5-B7B5-03396DECC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2" y="2547"/>
              <a:ext cx="136" cy="408"/>
            </a:xfrm>
            <a:prstGeom prst="downArrow">
              <a:avLst>
                <a:gd name="adj1" fmla="val 38231"/>
                <a:gd name="adj2" fmla="val 68389"/>
              </a:avLst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1496" name="Group 56">
              <a:extLst>
                <a:ext uri="{FF2B5EF4-FFF2-40B4-BE49-F238E27FC236}">
                  <a16:creationId xmlns:a16="http://schemas.microsoft.com/office/drawing/2014/main" id="{C93BB22E-0291-4C4C-89E1-6021DB4F69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17" y="1822"/>
              <a:ext cx="796" cy="1450"/>
              <a:chOff x="2517" y="1822"/>
              <a:chExt cx="796" cy="1450"/>
            </a:xfrm>
          </p:grpSpPr>
          <p:sp>
            <p:nvSpPr>
              <p:cNvPr id="61472" name="Oval 32">
                <a:extLst>
                  <a:ext uri="{FF2B5EF4-FFF2-40B4-BE49-F238E27FC236}">
                    <a16:creationId xmlns:a16="http://schemas.microsoft.com/office/drawing/2014/main" id="{C0C9C9AE-4A73-4A7A-BE54-51E00A368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7" y="1822"/>
                <a:ext cx="725" cy="725"/>
              </a:xfrm>
              <a:prstGeom prst="ellips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graphicFrame>
            <p:nvGraphicFramePr>
              <p:cNvPr id="61479" name="Object 39">
                <a:extLst>
                  <a:ext uri="{FF2B5EF4-FFF2-40B4-BE49-F238E27FC236}">
                    <a16:creationId xmlns:a16="http://schemas.microsoft.com/office/drawing/2014/main" id="{BF99D3FD-71CA-4B19-8B4D-5DA3FC4D00D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563" y="2887"/>
              <a:ext cx="750" cy="38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509" r:id="rId9" imgW="355138" imgH="177569" progId="Equation.3">
                      <p:embed/>
                    </p:oleObj>
                  </mc:Choice>
                  <mc:Fallback>
                    <p:oleObj r:id="rId9" imgW="355138" imgH="177569" progId="Equation.3">
                      <p:embed/>
                      <p:pic>
                        <p:nvPicPr>
                          <p:cNvPr id="0" name="Object 3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63" y="2887"/>
                            <a:ext cx="750" cy="38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61497" name="Group 57">
            <a:extLst>
              <a:ext uri="{FF2B5EF4-FFF2-40B4-BE49-F238E27FC236}">
                <a16:creationId xmlns:a16="http://schemas.microsoft.com/office/drawing/2014/main" id="{75607AB0-1E07-44F6-9DC9-06ACEC8F9309}"/>
              </a:ext>
            </a:extLst>
          </p:cNvPr>
          <p:cNvGrpSpPr>
            <a:grpSpLocks/>
          </p:cNvGrpSpPr>
          <p:nvPr/>
        </p:nvGrpSpPr>
        <p:grpSpPr bwMode="auto">
          <a:xfrm>
            <a:off x="6113463" y="2819400"/>
            <a:ext cx="1338262" cy="2411413"/>
            <a:chOff x="3851" y="1776"/>
            <a:chExt cx="843" cy="1519"/>
          </a:xfrm>
        </p:grpSpPr>
        <p:sp>
          <p:nvSpPr>
            <p:cNvPr id="61471" name="Oval 31">
              <a:extLst>
                <a:ext uri="{FF2B5EF4-FFF2-40B4-BE49-F238E27FC236}">
                  <a16:creationId xmlns:a16="http://schemas.microsoft.com/office/drawing/2014/main" id="{C679D4EE-2E2C-440A-830F-CB6839C6F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1" y="1776"/>
              <a:ext cx="590" cy="907"/>
            </a:xfrm>
            <a:prstGeom prst="ellips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75" name="AutoShape 35">
              <a:extLst>
                <a:ext uri="{FF2B5EF4-FFF2-40B4-BE49-F238E27FC236}">
                  <a16:creationId xmlns:a16="http://schemas.microsoft.com/office/drawing/2014/main" id="{02D58243-AD2A-4318-B9B7-26BAB3170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" y="2683"/>
              <a:ext cx="136" cy="272"/>
            </a:xfrm>
            <a:prstGeom prst="downArrow">
              <a:avLst>
                <a:gd name="adj1" fmla="val 38231"/>
                <a:gd name="adj2" fmla="val 45593"/>
              </a:avLst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61478" name="Object 38">
              <a:extLst>
                <a:ext uri="{FF2B5EF4-FFF2-40B4-BE49-F238E27FC236}">
                  <a16:creationId xmlns:a16="http://schemas.microsoft.com/office/drawing/2014/main" id="{0187A312-949A-4F1F-96BE-1E9C0BED4C2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51" y="2864"/>
            <a:ext cx="843" cy="4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10" r:id="rId11" imgW="431613" imgH="215806" progId="Equation.3">
                    <p:embed/>
                  </p:oleObj>
                </mc:Choice>
                <mc:Fallback>
                  <p:oleObj r:id="rId11" imgW="431613" imgH="215806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1" y="2864"/>
                          <a:ext cx="843" cy="43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1495" name="Group 55">
            <a:extLst>
              <a:ext uri="{FF2B5EF4-FFF2-40B4-BE49-F238E27FC236}">
                <a16:creationId xmlns:a16="http://schemas.microsoft.com/office/drawing/2014/main" id="{F40D35CC-6BA4-46E3-99B8-EF781B5AB514}"/>
              </a:ext>
            </a:extLst>
          </p:cNvPr>
          <p:cNvGrpSpPr>
            <a:grpSpLocks/>
          </p:cNvGrpSpPr>
          <p:nvPr/>
        </p:nvGrpSpPr>
        <p:grpSpPr bwMode="auto">
          <a:xfrm>
            <a:off x="1690688" y="2819400"/>
            <a:ext cx="1944687" cy="2374900"/>
            <a:chOff x="1065" y="1776"/>
            <a:chExt cx="1225" cy="1496"/>
          </a:xfrm>
        </p:grpSpPr>
        <p:sp>
          <p:nvSpPr>
            <p:cNvPr id="61470" name="Oval 30">
              <a:extLst>
                <a:ext uri="{FF2B5EF4-FFF2-40B4-BE49-F238E27FC236}">
                  <a16:creationId xmlns:a16="http://schemas.microsoft.com/office/drawing/2014/main" id="{EF27B1CB-0234-4FE3-B6C6-75DD010C6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4" y="1776"/>
              <a:ext cx="590" cy="907"/>
            </a:xfrm>
            <a:prstGeom prst="ellips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74" name="AutoShape 34">
              <a:extLst>
                <a:ext uri="{FF2B5EF4-FFF2-40B4-BE49-F238E27FC236}">
                  <a16:creationId xmlns:a16="http://schemas.microsoft.com/office/drawing/2014/main" id="{9909FD5B-2B20-46AD-8C0A-FD3C878C0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8" y="2683"/>
              <a:ext cx="136" cy="272"/>
            </a:xfrm>
            <a:prstGeom prst="downArrow">
              <a:avLst>
                <a:gd name="adj1" fmla="val 38231"/>
                <a:gd name="adj2" fmla="val 45593"/>
              </a:avLst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480" name="Rectangle 40">
              <a:extLst>
                <a:ext uri="{FF2B5EF4-FFF2-40B4-BE49-F238E27FC236}">
                  <a16:creationId xmlns:a16="http://schemas.microsoft.com/office/drawing/2014/main" id="{BDE5435E-2AEF-4E89-826B-B6E0AF240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" y="2945"/>
              <a:ext cx="122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r>
                <a:rPr lang="ru-RU" altLang="ru-RU" sz="2800">
                  <a:cs typeface="Times New Roman" panose="02020603050405020304" pitchFamily="18" charset="0"/>
                </a:rPr>
                <a:t>корней нет</a:t>
              </a:r>
              <a:endParaRPr lang="ru-RU" altLang="ru-RU"/>
            </a:p>
          </p:txBody>
        </p:sp>
      </p:grpSp>
      <p:sp>
        <p:nvSpPr>
          <p:cNvPr id="61481" name="Rectangle 41">
            <a:extLst>
              <a:ext uri="{FF2B5EF4-FFF2-40B4-BE49-F238E27FC236}">
                <a16:creationId xmlns:a16="http://schemas.microsoft.com/office/drawing/2014/main" id="{6621B621-A3D0-4085-A403-F17318ABF1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84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482" name="Rectangle 42">
            <a:extLst>
              <a:ext uri="{FF2B5EF4-FFF2-40B4-BE49-F238E27FC236}">
                <a16:creationId xmlns:a16="http://schemas.microsoft.com/office/drawing/2014/main" id="{3CD49185-4DF6-47CB-87B6-E9570C255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878513"/>
            <a:ext cx="12954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graphicFrame>
        <p:nvGraphicFramePr>
          <p:cNvPr id="61483" name="Object 43">
            <a:extLst>
              <a:ext uri="{FF2B5EF4-FFF2-40B4-BE49-F238E27FC236}">
                <a16:creationId xmlns:a16="http://schemas.microsoft.com/office/drawing/2014/main" id="{BB03EB17-A716-4676-A3EC-C88D4E8CF9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65313" y="5768975"/>
          <a:ext cx="1338262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1" r:id="rId13" imgW="431613" imgH="215806" progId="Equation.3">
                  <p:embed/>
                </p:oleObj>
              </mc:Choice>
              <mc:Fallback>
                <p:oleObj r:id="rId13" imgW="431613" imgH="215806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5768975"/>
                        <a:ext cx="1338262" cy="684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6" name="Line 46">
            <a:extLst>
              <a:ext uri="{FF2B5EF4-FFF2-40B4-BE49-F238E27FC236}">
                <a16:creationId xmlns:a16="http://schemas.microsoft.com/office/drawing/2014/main" id="{BC6B2FAE-D59B-4596-9702-6B941552D4F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6688" y="3141663"/>
            <a:ext cx="2873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87" name="Line 47">
            <a:extLst>
              <a:ext uri="{FF2B5EF4-FFF2-40B4-BE49-F238E27FC236}">
                <a16:creationId xmlns:a16="http://schemas.microsoft.com/office/drawing/2014/main" id="{C63FA866-7672-4DF4-A799-2F84DB804A93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6519069" y="3140869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0" name="Line 50">
            <a:extLst>
              <a:ext uri="{FF2B5EF4-FFF2-40B4-BE49-F238E27FC236}">
                <a16:creationId xmlns:a16="http://schemas.microsoft.com/office/drawing/2014/main" id="{EA28808C-7B5E-4D2B-B53F-67519CE6917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3000" y="3860800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1" name="Line 51">
            <a:extLst>
              <a:ext uri="{FF2B5EF4-FFF2-40B4-BE49-F238E27FC236}">
                <a16:creationId xmlns:a16="http://schemas.microsoft.com/office/drawing/2014/main" id="{D6D8ACD2-F6B2-42CB-90F8-473704F3273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9125" y="3860800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2" name="Line 52">
            <a:extLst>
              <a:ext uri="{FF2B5EF4-FFF2-40B4-BE49-F238E27FC236}">
                <a16:creationId xmlns:a16="http://schemas.microsoft.com/office/drawing/2014/main" id="{DB1FCA9E-AC40-4E32-BE2A-CBDBF554F52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5100" y="3860800"/>
            <a:ext cx="2873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3" name="Line 53">
            <a:extLst>
              <a:ext uri="{FF2B5EF4-FFF2-40B4-BE49-F238E27FC236}">
                <a16:creationId xmlns:a16="http://schemas.microsoft.com/office/drawing/2014/main" id="{AEB748DA-60A1-452C-9F27-FA30124E93CD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6517481" y="3860007"/>
            <a:ext cx="2873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9" name="Rectangle 59">
            <a:extLst>
              <a:ext uri="{FF2B5EF4-FFF2-40B4-BE49-F238E27FC236}">
                <a16:creationId xmlns:a16="http://schemas.microsoft.com/office/drawing/2014/main" id="{1DAF0ACF-F24E-4713-807B-D826F3602C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2088" y="3573463"/>
            <a:ext cx="360362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solidFill>
                  <a:schemeClr val="tx1"/>
                </a:solidFill>
                <a:cs typeface="Arial" panose="020B0604020202020204" pitchFamily="34" charset="0"/>
              </a:rPr>
              <a:t>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000" fill="hold"/>
                                        <p:tgtEl>
                                          <p:spTgt spid="614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6148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2000" fill="hold"/>
                                        <p:tgtEl>
                                          <p:spTgt spid="614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6148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2000" fill="hold"/>
                                        <p:tgtEl>
                                          <p:spTgt spid="614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6149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6149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6149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2000" fill="hold"/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614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6149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1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1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1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7" grpId="0"/>
      <p:bldP spid="61450" grpId="0"/>
      <p:bldP spid="61482" grpId="0"/>
      <p:bldP spid="614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>
            <a:extLst>
              <a:ext uri="{FF2B5EF4-FFF2-40B4-BE49-F238E27FC236}">
                <a16:creationId xmlns:a16="http://schemas.microsoft.com/office/drawing/2014/main" id="{3222FBA6-0FEC-424C-90F8-12C875A21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УРАВНЕНИЕ</a:t>
            </a:r>
            <a:r>
              <a:rPr lang="ru-RU" altLang="ru-RU" sz="3200"/>
              <a:t> №12</a:t>
            </a:r>
          </a:p>
        </p:txBody>
      </p:sp>
      <p:graphicFrame>
        <p:nvGraphicFramePr>
          <p:cNvPr id="62471" name="Object 7">
            <a:extLst>
              <a:ext uri="{FF2B5EF4-FFF2-40B4-BE49-F238E27FC236}">
                <a16:creationId xmlns:a16="http://schemas.microsoft.com/office/drawing/2014/main" id="{FBB37EE7-F56B-45CB-8500-73017DAFE47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03350" y="1198563"/>
          <a:ext cx="5776913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3" r:id="rId3" imgW="1701800" imgH="279400" progId="Equation.3">
                  <p:embed/>
                </p:oleObj>
              </mc:Choice>
              <mc:Fallback>
                <p:oleObj r:id="rId3" imgW="1701800" imgH="279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198563"/>
                        <a:ext cx="5776913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9" name="Object 5">
            <a:extLst>
              <a:ext uri="{FF2B5EF4-FFF2-40B4-BE49-F238E27FC236}">
                <a16:creationId xmlns:a16="http://schemas.microsoft.com/office/drawing/2014/main" id="{C1FB5A88-7E10-4640-B5AE-DFAA0D46C7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19475" y="3789363"/>
          <a:ext cx="1730375" cy="150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4" r:id="rId5" imgW="520700" imgH="457200" progId="Equation.3">
                  <p:embed/>
                </p:oleObj>
              </mc:Choice>
              <mc:Fallback>
                <p:oleObj r:id="rId5" imgW="5207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3789363"/>
                        <a:ext cx="1730375" cy="1509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75" name="Object 11">
            <a:extLst>
              <a:ext uri="{FF2B5EF4-FFF2-40B4-BE49-F238E27FC236}">
                <a16:creationId xmlns:a16="http://schemas.microsoft.com/office/drawing/2014/main" id="{A93EBF88-3152-4C7C-8940-82590CAF17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19475" y="2349500"/>
          <a:ext cx="1630363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5" r:id="rId7" imgW="444114" imgH="253780" progId="Equation.3">
                  <p:embed/>
                </p:oleObj>
              </mc:Choice>
              <mc:Fallback>
                <p:oleObj r:id="rId7" imgW="444114" imgH="2537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349500"/>
                        <a:ext cx="1630363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77" name="AutoShape 13">
            <a:extLst>
              <a:ext uri="{FF2B5EF4-FFF2-40B4-BE49-F238E27FC236}">
                <a16:creationId xmlns:a16="http://schemas.microsoft.com/office/drawing/2014/main" id="{5EBA7B3A-6B36-496D-9460-DAAB243AF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8613" y="3284538"/>
            <a:ext cx="217487" cy="649287"/>
          </a:xfrm>
          <a:prstGeom prst="upDownArrow">
            <a:avLst>
              <a:gd name="adj1" fmla="val 32843"/>
              <a:gd name="adj2" fmla="val 68609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2478" name="Rectangle 14">
            <a:extLst>
              <a:ext uri="{FF2B5EF4-FFF2-40B4-BE49-F238E27FC236}">
                <a16:creationId xmlns:a16="http://schemas.microsoft.com/office/drawing/2014/main" id="{1AFDBD38-61E7-49C6-80EA-456D6F17D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878513"/>
            <a:ext cx="4608512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–1</a:t>
            </a:r>
            <a:r>
              <a:rPr lang="en-US" altLang="ru-RU" sz="2800">
                <a:cs typeface="Arial" panose="020B0604020202020204" pitchFamily="34" charset="0"/>
              </a:rPr>
              <a:t>;</a:t>
            </a:r>
            <a:r>
              <a:rPr lang="ru-RU" altLang="ru-RU" sz="2800">
                <a:cs typeface="Arial" panose="020B0604020202020204" pitchFamily="34" charset="0"/>
              </a:rPr>
              <a:t> 1,5</a:t>
            </a:r>
            <a:r>
              <a:rPr lang="en-US" altLang="ru-RU" sz="2800">
                <a:cs typeface="Arial" panose="020B0604020202020204" pitchFamily="34" charset="0"/>
              </a:rPr>
              <a:t>;</a:t>
            </a:r>
            <a:r>
              <a:rPr lang="ru-RU" altLang="ru-RU" sz="2800">
                <a:cs typeface="Arial" panose="020B0604020202020204" pitchFamily="34" charset="0"/>
              </a:rPr>
              <a:t> 2 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sp>
        <p:nvSpPr>
          <p:cNvPr id="62479" name="Rectangle 15">
            <a:extLst>
              <a:ext uri="{FF2B5EF4-FFF2-40B4-BE49-F238E27FC236}">
                <a16:creationId xmlns:a16="http://schemas.microsoft.com/office/drawing/2014/main" id="{A0CEBEA8-2EBF-4FF9-86B1-1C7F72EF8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2349500"/>
            <a:ext cx="3167062" cy="3024188"/>
          </a:xfrm>
          <a:prstGeom prst="rect">
            <a:avLst/>
          </a:prstGeom>
          <a:noFill/>
          <a:ln w="254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589" name="Group 101">
            <a:extLst>
              <a:ext uri="{FF2B5EF4-FFF2-40B4-BE49-F238E27FC236}">
                <a16:creationId xmlns:a16="http://schemas.microsoft.com/office/drawing/2014/main" id="{746DE436-8ECC-4287-A397-384FA98F9285}"/>
              </a:ext>
            </a:extLst>
          </p:cNvPr>
          <p:cNvGrpSpPr>
            <a:grpSpLocks/>
          </p:cNvGrpSpPr>
          <p:nvPr/>
        </p:nvGrpSpPr>
        <p:grpSpPr bwMode="auto">
          <a:xfrm>
            <a:off x="2339975" y="2852738"/>
            <a:ext cx="3168650" cy="1584325"/>
            <a:chOff x="1474" y="1797"/>
            <a:chExt cx="1996" cy="998"/>
          </a:xfrm>
        </p:grpSpPr>
        <p:sp>
          <p:nvSpPr>
            <p:cNvPr id="63590" name="Line 102">
              <a:extLst>
                <a:ext uri="{FF2B5EF4-FFF2-40B4-BE49-F238E27FC236}">
                  <a16:creationId xmlns:a16="http://schemas.microsoft.com/office/drawing/2014/main" id="{E13057BE-3D76-4131-AAF6-C01A99129B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474" y="1797"/>
              <a:ext cx="998" cy="9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3591" name="Line 103">
              <a:extLst>
                <a:ext uri="{FF2B5EF4-FFF2-40B4-BE49-F238E27FC236}">
                  <a16:creationId xmlns:a16="http://schemas.microsoft.com/office/drawing/2014/main" id="{F6750706-75D3-4417-A588-04DD6B57AA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72" y="1797"/>
              <a:ext cx="998" cy="9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492" name="Rectangle 4">
            <a:extLst>
              <a:ext uri="{FF2B5EF4-FFF2-40B4-BE49-F238E27FC236}">
                <a16:creationId xmlns:a16="http://schemas.microsoft.com/office/drawing/2014/main" id="{954F5C7B-BFF5-49CB-A683-52940E29F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00" y="333375"/>
            <a:ext cx="8820150" cy="113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600"/>
              <a:t>ЗАДАНИЕ №13. СКОЛЬКО КОРНЕЙ В ЗАВИСИМОСТИ ОТ ЗНАЧЕНИЙ ПАРАМЕТРА</a:t>
            </a:r>
            <a:r>
              <a:rPr lang="ru-RU" altLang="ru-RU" sz="2800"/>
              <a:t> </a:t>
            </a:r>
            <a:r>
              <a:rPr lang="en-US" altLang="ru-RU" sz="4500" i="1">
                <a:solidFill>
                  <a:srgbClr val="FF3300"/>
                </a:solidFill>
              </a:rPr>
              <a:t>a</a:t>
            </a:r>
            <a:r>
              <a:rPr lang="ru-RU" altLang="ru-RU" sz="2800"/>
              <a:t> </a:t>
            </a:r>
            <a:r>
              <a:rPr lang="ru-RU" altLang="ru-RU" sz="2600"/>
              <a:t>ИМЕЕТ УРАВНЕНИЕ</a:t>
            </a:r>
          </a:p>
        </p:txBody>
      </p:sp>
      <p:graphicFrame>
        <p:nvGraphicFramePr>
          <p:cNvPr id="63493" name="Object 5">
            <a:extLst>
              <a:ext uri="{FF2B5EF4-FFF2-40B4-BE49-F238E27FC236}">
                <a16:creationId xmlns:a16="http://schemas.microsoft.com/office/drawing/2014/main" id="{FDE04E39-6B6A-4AB7-8F62-5C274AA4270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05150" y="1484313"/>
          <a:ext cx="3195638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28" r:id="rId3" imgW="939800" imgH="279400" progId="Equation.3">
                  <p:embed/>
                </p:oleObj>
              </mc:Choice>
              <mc:Fallback>
                <p:oleObj r:id="rId3" imgW="9398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150" y="1484313"/>
                        <a:ext cx="3195638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8" name="Rectangle 10">
            <a:extLst>
              <a:ext uri="{FF2B5EF4-FFF2-40B4-BE49-F238E27FC236}">
                <a16:creationId xmlns:a16="http://schemas.microsoft.com/office/drawing/2014/main" id="{DB3363C4-BE1F-419B-BE46-05EE4F0BE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1063" y="2222500"/>
            <a:ext cx="43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/>
              <a:t>y</a:t>
            </a:r>
          </a:p>
        </p:txBody>
      </p:sp>
      <p:sp>
        <p:nvSpPr>
          <p:cNvPr id="63499" name="Rectangle 11">
            <a:extLst>
              <a:ext uri="{FF2B5EF4-FFF2-40B4-BE49-F238E27FC236}">
                <a16:creationId xmlns:a16="http://schemas.microsoft.com/office/drawing/2014/main" id="{0CE4A34D-B1FB-415A-A654-4EBDD984C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4292600"/>
            <a:ext cx="43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х</a:t>
            </a:r>
            <a:endParaRPr lang="en-US" altLang="ru-RU" sz="4000"/>
          </a:p>
        </p:txBody>
      </p:sp>
      <p:sp>
        <p:nvSpPr>
          <p:cNvPr id="63501" name="Rectangle 13">
            <a:extLst>
              <a:ext uri="{FF2B5EF4-FFF2-40B4-BE49-F238E27FC236}">
                <a16:creationId xmlns:a16="http://schemas.microsoft.com/office/drawing/2014/main" id="{7ED97137-1114-44BD-9D21-C01BC4755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38" y="4437063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0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3502" name="AutoShape 14">
            <a:extLst>
              <a:ext uri="{FF2B5EF4-FFF2-40B4-BE49-F238E27FC236}">
                <a16:creationId xmlns:a16="http://schemas.microsoft.com/office/drawing/2014/main" id="{DA4BD2A2-2A19-475A-9093-991089202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863" y="4365625"/>
            <a:ext cx="144462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3594" name="Group 106">
            <a:extLst>
              <a:ext uri="{FF2B5EF4-FFF2-40B4-BE49-F238E27FC236}">
                <a16:creationId xmlns:a16="http://schemas.microsoft.com/office/drawing/2014/main" id="{54140D1C-9A5C-4A65-81D7-3968E3213D22}"/>
              </a:ext>
            </a:extLst>
          </p:cNvPr>
          <p:cNvGrpSpPr>
            <a:grpSpLocks/>
          </p:cNvGrpSpPr>
          <p:nvPr/>
        </p:nvGrpSpPr>
        <p:grpSpPr bwMode="auto">
          <a:xfrm>
            <a:off x="2052638" y="4365625"/>
            <a:ext cx="647700" cy="638175"/>
            <a:chOff x="1293" y="2750"/>
            <a:chExt cx="408" cy="402"/>
          </a:xfrm>
        </p:grpSpPr>
        <p:sp>
          <p:nvSpPr>
            <p:cNvPr id="63523" name="Rectangle 35">
              <a:extLst>
                <a:ext uri="{FF2B5EF4-FFF2-40B4-BE49-F238E27FC236}">
                  <a16:creationId xmlns:a16="http://schemas.microsoft.com/office/drawing/2014/main" id="{40E3476C-BFAB-467C-BF69-E51737CE1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2795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–3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63524" name="AutoShape 36">
              <a:extLst>
                <a:ext uri="{FF2B5EF4-FFF2-40B4-BE49-F238E27FC236}">
                  <a16:creationId xmlns:a16="http://schemas.microsoft.com/office/drawing/2014/main" id="{2D64842F-9DBC-4C00-BCE3-B267E210A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2750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593" name="Group 105">
            <a:extLst>
              <a:ext uri="{FF2B5EF4-FFF2-40B4-BE49-F238E27FC236}">
                <a16:creationId xmlns:a16="http://schemas.microsoft.com/office/drawing/2014/main" id="{1C198921-12CD-4A4B-9EE5-D521E90D6934}"/>
              </a:ext>
            </a:extLst>
          </p:cNvPr>
          <p:cNvGrpSpPr>
            <a:grpSpLocks/>
          </p:cNvGrpSpPr>
          <p:nvPr/>
        </p:nvGrpSpPr>
        <p:grpSpPr bwMode="auto">
          <a:xfrm>
            <a:off x="2411413" y="3644900"/>
            <a:ext cx="1944687" cy="792163"/>
            <a:chOff x="1519" y="2296"/>
            <a:chExt cx="1225" cy="499"/>
          </a:xfrm>
        </p:grpSpPr>
        <p:sp>
          <p:nvSpPr>
            <p:cNvPr id="63526" name="Rectangle 38">
              <a:extLst>
                <a:ext uri="{FF2B5EF4-FFF2-40B4-BE49-F238E27FC236}">
                  <a16:creationId xmlns:a16="http://schemas.microsoft.com/office/drawing/2014/main" id="{8D4691E7-4532-4A67-A01C-D0330F620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2296"/>
              <a:ext cx="227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1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63527" name="Line 39">
              <a:extLst>
                <a:ext uri="{FF2B5EF4-FFF2-40B4-BE49-F238E27FC236}">
                  <a16:creationId xmlns:a16="http://schemas.microsoft.com/office/drawing/2014/main" id="{8B8C1301-5468-455F-8BD3-811459FA49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19" y="2478"/>
              <a:ext cx="95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3528" name="Line 40">
              <a:extLst>
                <a:ext uri="{FF2B5EF4-FFF2-40B4-BE49-F238E27FC236}">
                  <a16:creationId xmlns:a16="http://schemas.microsoft.com/office/drawing/2014/main" id="{FBA690BC-D46E-412C-92D5-BA32ED08F6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2478"/>
              <a:ext cx="0" cy="31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3525" name="AutoShape 37">
              <a:extLst>
                <a:ext uri="{FF2B5EF4-FFF2-40B4-BE49-F238E27FC236}">
                  <a16:creationId xmlns:a16="http://schemas.microsoft.com/office/drawing/2014/main" id="{387E7219-E929-4C97-AC4D-42EBB6877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7" y="2432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601" name="Group 113">
            <a:extLst>
              <a:ext uri="{FF2B5EF4-FFF2-40B4-BE49-F238E27FC236}">
                <a16:creationId xmlns:a16="http://schemas.microsoft.com/office/drawing/2014/main" id="{9466D596-35D4-43DB-89B1-F60423225332}"/>
              </a:ext>
            </a:extLst>
          </p:cNvPr>
          <p:cNvGrpSpPr>
            <a:grpSpLocks/>
          </p:cNvGrpSpPr>
          <p:nvPr/>
        </p:nvGrpSpPr>
        <p:grpSpPr bwMode="auto">
          <a:xfrm>
            <a:off x="3851275" y="3141663"/>
            <a:ext cx="504825" cy="566737"/>
            <a:chOff x="2426" y="1979"/>
            <a:chExt cx="318" cy="357"/>
          </a:xfrm>
        </p:grpSpPr>
        <p:sp>
          <p:nvSpPr>
            <p:cNvPr id="63576" name="Rectangle 88">
              <a:extLst>
                <a:ext uri="{FF2B5EF4-FFF2-40B4-BE49-F238E27FC236}">
                  <a16:creationId xmlns:a16="http://schemas.microsoft.com/office/drawing/2014/main" id="{FB1CF9AC-9CDE-49D2-812C-CFEA90907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1979"/>
              <a:ext cx="227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2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63580" name="AutoShape 92">
              <a:extLst>
                <a:ext uri="{FF2B5EF4-FFF2-40B4-BE49-F238E27FC236}">
                  <a16:creationId xmlns:a16="http://schemas.microsoft.com/office/drawing/2014/main" id="{88B1D2DE-A9EF-4022-9934-FEF4F9621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6" y="2115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3552" name="Line 64">
            <a:extLst>
              <a:ext uri="{FF2B5EF4-FFF2-40B4-BE49-F238E27FC236}">
                <a16:creationId xmlns:a16="http://schemas.microsoft.com/office/drawing/2014/main" id="{B8944F1F-55D3-480A-AA97-A061A61C92C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16238" y="4437063"/>
            <a:ext cx="1439862" cy="1439862"/>
          </a:xfrm>
          <a:prstGeom prst="line">
            <a:avLst/>
          </a:prstGeom>
          <a:noFill/>
          <a:ln w="50800">
            <a:solidFill>
              <a:srgbClr val="FF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95" name="Line 107">
            <a:extLst>
              <a:ext uri="{FF2B5EF4-FFF2-40B4-BE49-F238E27FC236}">
                <a16:creationId xmlns:a16="http://schemas.microsoft.com/office/drawing/2014/main" id="{0E17D993-38AE-40F4-8565-CDB857A350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8313" y="4437063"/>
            <a:ext cx="1439862" cy="1439862"/>
          </a:xfrm>
          <a:prstGeom prst="line">
            <a:avLst/>
          </a:prstGeom>
          <a:noFill/>
          <a:ln w="50800">
            <a:solidFill>
              <a:srgbClr val="FF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5" name="Line 7">
            <a:extLst>
              <a:ext uri="{FF2B5EF4-FFF2-40B4-BE49-F238E27FC236}">
                <a16:creationId xmlns:a16="http://schemas.microsoft.com/office/drawing/2014/main" id="{BA422623-2343-4AF7-8921-5355439FFD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213" y="4437063"/>
            <a:ext cx="46799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6" name="Line 8">
            <a:extLst>
              <a:ext uri="{FF2B5EF4-FFF2-40B4-BE49-F238E27FC236}">
                <a16:creationId xmlns:a16="http://schemas.microsoft.com/office/drawing/2014/main" id="{83BAD676-AE67-455E-83FD-D05821F091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24300" y="2493963"/>
            <a:ext cx="0" cy="38877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99" name="Line 111">
            <a:extLst>
              <a:ext uri="{FF2B5EF4-FFF2-40B4-BE49-F238E27FC236}">
                <a16:creationId xmlns:a16="http://schemas.microsoft.com/office/drawing/2014/main" id="{121497FE-2718-4668-B84B-5E017A7812D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8313" y="2997200"/>
            <a:ext cx="1439862" cy="14398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600" name="Line 112">
            <a:extLst>
              <a:ext uri="{FF2B5EF4-FFF2-40B4-BE49-F238E27FC236}">
                <a16:creationId xmlns:a16="http://schemas.microsoft.com/office/drawing/2014/main" id="{646340DA-3404-4BCC-A3E7-794E758184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16238" y="2997200"/>
            <a:ext cx="1439862" cy="14398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604" name="Rectangle 116">
            <a:extLst>
              <a:ext uri="{FF2B5EF4-FFF2-40B4-BE49-F238E27FC236}">
                <a16:creationId xmlns:a16="http://schemas.microsoft.com/office/drawing/2014/main" id="{41D0EE6E-3D22-4AAB-A8CB-CE6188C90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3270250"/>
            <a:ext cx="30099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800"/>
              <a:t>при </a:t>
            </a:r>
            <a:r>
              <a:rPr lang="en-US" altLang="ru-RU" sz="2800"/>
              <a:t>a </a:t>
            </a:r>
            <a:r>
              <a:rPr lang="ru-RU" altLang="ru-RU" sz="2800"/>
              <a:t>= 1 </a:t>
            </a:r>
            <a:r>
              <a:rPr lang="ru-RU" altLang="ru-RU" sz="2800">
                <a:solidFill>
                  <a:srgbClr val="FF3300"/>
                </a:solidFill>
              </a:rPr>
              <a:t>3 корня</a:t>
            </a:r>
          </a:p>
        </p:txBody>
      </p:sp>
      <p:sp>
        <p:nvSpPr>
          <p:cNvPr id="63605" name="Rectangle 117">
            <a:extLst>
              <a:ext uri="{FF2B5EF4-FFF2-40B4-BE49-F238E27FC236}">
                <a16:creationId xmlns:a16="http://schemas.microsoft.com/office/drawing/2014/main" id="{CA875855-B8F8-40D6-8579-4B2F7A10CF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3702050"/>
            <a:ext cx="3613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800"/>
              <a:t>при 0 &lt; </a:t>
            </a:r>
            <a:r>
              <a:rPr lang="en-US" altLang="ru-RU" sz="2800"/>
              <a:t>a </a:t>
            </a:r>
            <a:r>
              <a:rPr lang="ru-RU" altLang="ru-RU" sz="2800"/>
              <a:t>&lt; 1 </a:t>
            </a:r>
            <a:r>
              <a:rPr lang="ru-RU" altLang="ru-RU" sz="2800">
                <a:solidFill>
                  <a:srgbClr val="FF3300"/>
                </a:solidFill>
              </a:rPr>
              <a:t>4 корня</a:t>
            </a:r>
          </a:p>
        </p:txBody>
      </p:sp>
      <p:sp>
        <p:nvSpPr>
          <p:cNvPr id="63606" name="Rectangle 118">
            <a:extLst>
              <a:ext uri="{FF2B5EF4-FFF2-40B4-BE49-F238E27FC236}">
                <a16:creationId xmlns:a16="http://schemas.microsoft.com/office/drawing/2014/main" id="{E4EA7B01-0CA3-40A2-AF6E-7749DF44F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4149725"/>
            <a:ext cx="307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800"/>
              <a:t>при </a:t>
            </a:r>
            <a:r>
              <a:rPr lang="en-US" altLang="ru-RU" sz="2800"/>
              <a:t>a </a:t>
            </a:r>
            <a:r>
              <a:rPr lang="ru-RU" altLang="ru-RU" sz="2800"/>
              <a:t>= 0 </a:t>
            </a:r>
            <a:r>
              <a:rPr lang="ru-RU" altLang="ru-RU" sz="2800">
                <a:solidFill>
                  <a:srgbClr val="FF3300"/>
                </a:solidFill>
              </a:rPr>
              <a:t>2 корня</a:t>
            </a:r>
            <a:r>
              <a:rPr lang="ru-RU" altLang="ru-RU"/>
              <a:t> </a:t>
            </a:r>
          </a:p>
        </p:txBody>
      </p:sp>
      <p:sp>
        <p:nvSpPr>
          <p:cNvPr id="63607" name="Rectangle 119">
            <a:extLst>
              <a:ext uri="{FF2B5EF4-FFF2-40B4-BE49-F238E27FC236}">
                <a16:creationId xmlns:a16="http://schemas.microsoft.com/office/drawing/2014/main" id="{BDB04A49-CBB7-4869-B34A-17844ABC5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2852738"/>
            <a:ext cx="30099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800"/>
              <a:t>при </a:t>
            </a:r>
            <a:r>
              <a:rPr lang="en-US" altLang="ru-RU" sz="2800"/>
              <a:t>a &gt;</a:t>
            </a:r>
            <a:r>
              <a:rPr lang="ru-RU" altLang="ru-RU" sz="2800"/>
              <a:t> 1 </a:t>
            </a:r>
            <a:r>
              <a:rPr lang="ru-RU" altLang="ru-RU" sz="2800">
                <a:solidFill>
                  <a:srgbClr val="FF3300"/>
                </a:solidFill>
              </a:rPr>
              <a:t>2 корня</a:t>
            </a:r>
          </a:p>
        </p:txBody>
      </p:sp>
      <p:sp>
        <p:nvSpPr>
          <p:cNvPr id="63602" name="Line 114">
            <a:extLst>
              <a:ext uri="{FF2B5EF4-FFF2-40B4-BE49-F238E27FC236}">
                <a16:creationId xmlns:a16="http://schemas.microsoft.com/office/drawing/2014/main" id="{7B507B0A-9D34-4141-AD76-BD607B29582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750" y="5791200"/>
            <a:ext cx="450215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610" name="Rectangle 122">
            <a:extLst>
              <a:ext uri="{FF2B5EF4-FFF2-40B4-BE49-F238E27FC236}">
                <a16:creationId xmlns:a16="http://schemas.microsoft.com/office/drawing/2014/main" id="{39DECAC6-6E3E-487A-9239-399C62956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4565650"/>
            <a:ext cx="3638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800"/>
              <a:t>при </a:t>
            </a:r>
            <a:r>
              <a:rPr lang="en-US" altLang="ru-RU" sz="2800"/>
              <a:t>a &lt;</a:t>
            </a:r>
            <a:r>
              <a:rPr lang="ru-RU" altLang="ru-RU" sz="2800"/>
              <a:t> 0 </a:t>
            </a:r>
            <a:r>
              <a:rPr lang="ru-RU" altLang="ru-RU" sz="2800">
                <a:solidFill>
                  <a:srgbClr val="FF3300"/>
                </a:solidFill>
              </a:rPr>
              <a:t>корней нет</a:t>
            </a:r>
            <a:r>
              <a:rPr lang="ru-RU" altLang="ru-RU"/>
              <a:t> </a:t>
            </a:r>
          </a:p>
        </p:txBody>
      </p:sp>
      <p:grpSp>
        <p:nvGrpSpPr>
          <p:cNvPr id="63625" name="Group 137">
            <a:extLst>
              <a:ext uri="{FF2B5EF4-FFF2-40B4-BE49-F238E27FC236}">
                <a16:creationId xmlns:a16="http://schemas.microsoft.com/office/drawing/2014/main" id="{E81E8FED-200B-40B4-8D47-0BB7869C7A73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3068638"/>
            <a:ext cx="3744913" cy="144462"/>
            <a:chOff x="340" y="1933"/>
            <a:chExt cx="2359" cy="91"/>
          </a:xfrm>
        </p:grpSpPr>
        <p:sp>
          <p:nvSpPr>
            <p:cNvPr id="63620" name="AutoShape 132">
              <a:extLst>
                <a:ext uri="{FF2B5EF4-FFF2-40B4-BE49-F238E27FC236}">
                  <a16:creationId xmlns:a16="http://schemas.microsoft.com/office/drawing/2014/main" id="{FF219029-FE69-4DB7-BC20-18597224E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1933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621" name="AutoShape 133">
              <a:extLst>
                <a:ext uri="{FF2B5EF4-FFF2-40B4-BE49-F238E27FC236}">
                  <a16:creationId xmlns:a16="http://schemas.microsoft.com/office/drawing/2014/main" id="{BFA5A9DC-B3FE-4263-9123-1271C3B1F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933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622" name="Group 134">
            <a:extLst>
              <a:ext uri="{FF2B5EF4-FFF2-40B4-BE49-F238E27FC236}">
                <a16:creationId xmlns:a16="http://schemas.microsoft.com/office/drawing/2014/main" id="{7364CD8F-3096-4B59-AAEB-6192C7725973}"/>
              </a:ext>
            </a:extLst>
          </p:cNvPr>
          <p:cNvGrpSpPr>
            <a:grpSpLocks/>
          </p:cNvGrpSpPr>
          <p:nvPr/>
        </p:nvGrpSpPr>
        <p:grpSpPr bwMode="auto">
          <a:xfrm>
            <a:off x="1835150" y="4365625"/>
            <a:ext cx="1152525" cy="144463"/>
            <a:chOff x="1156" y="2750"/>
            <a:chExt cx="726" cy="91"/>
          </a:xfrm>
        </p:grpSpPr>
        <p:sp>
          <p:nvSpPr>
            <p:cNvPr id="63611" name="AutoShape 123">
              <a:extLst>
                <a:ext uri="{FF2B5EF4-FFF2-40B4-BE49-F238E27FC236}">
                  <a16:creationId xmlns:a16="http://schemas.microsoft.com/office/drawing/2014/main" id="{66ED25C7-09FA-4F8A-AB7D-3C83B8FD8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" y="2750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612" name="AutoShape 124">
              <a:extLst>
                <a:ext uri="{FF2B5EF4-FFF2-40B4-BE49-F238E27FC236}">
                  <a16:creationId xmlns:a16="http://schemas.microsoft.com/office/drawing/2014/main" id="{1946183E-25B8-4C39-BA0D-18DEACF37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2750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626" name="Group 138">
            <a:extLst>
              <a:ext uri="{FF2B5EF4-FFF2-40B4-BE49-F238E27FC236}">
                <a16:creationId xmlns:a16="http://schemas.microsoft.com/office/drawing/2014/main" id="{CD831EC6-8DE4-4273-B903-F85B6E0A4A0F}"/>
              </a:ext>
            </a:extLst>
          </p:cNvPr>
          <p:cNvGrpSpPr>
            <a:grpSpLocks/>
          </p:cNvGrpSpPr>
          <p:nvPr/>
        </p:nvGrpSpPr>
        <p:grpSpPr bwMode="auto">
          <a:xfrm>
            <a:off x="1547813" y="4076700"/>
            <a:ext cx="1728787" cy="144463"/>
            <a:chOff x="975" y="2568"/>
            <a:chExt cx="1089" cy="91"/>
          </a:xfrm>
        </p:grpSpPr>
        <p:sp>
          <p:nvSpPr>
            <p:cNvPr id="63613" name="AutoShape 125">
              <a:extLst>
                <a:ext uri="{FF2B5EF4-FFF2-40B4-BE49-F238E27FC236}">
                  <a16:creationId xmlns:a16="http://schemas.microsoft.com/office/drawing/2014/main" id="{80C51C68-7126-42B2-8358-81D2BDC0C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2568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614" name="AutoShape 126">
              <a:extLst>
                <a:ext uri="{FF2B5EF4-FFF2-40B4-BE49-F238E27FC236}">
                  <a16:creationId xmlns:a16="http://schemas.microsoft.com/office/drawing/2014/main" id="{4EE8B40F-1C03-4EE0-9C6D-CF8938447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568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617" name="AutoShape 129">
              <a:extLst>
                <a:ext uri="{FF2B5EF4-FFF2-40B4-BE49-F238E27FC236}">
                  <a16:creationId xmlns:a16="http://schemas.microsoft.com/office/drawing/2014/main" id="{28F9D9EC-AB2A-47CF-B6FE-F73E91546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2568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618" name="AutoShape 130">
              <a:extLst>
                <a:ext uri="{FF2B5EF4-FFF2-40B4-BE49-F238E27FC236}">
                  <a16:creationId xmlns:a16="http://schemas.microsoft.com/office/drawing/2014/main" id="{B34D2C99-B377-4BFD-8782-5AE1901A4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2568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624" name="Group 136">
            <a:extLst>
              <a:ext uri="{FF2B5EF4-FFF2-40B4-BE49-F238E27FC236}">
                <a16:creationId xmlns:a16="http://schemas.microsoft.com/office/drawing/2014/main" id="{27E9C146-0DCA-4B8C-B398-E67700A983DC}"/>
              </a:ext>
            </a:extLst>
          </p:cNvPr>
          <p:cNvGrpSpPr>
            <a:grpSpLocks/>
          </p:cNvGrpSpPr>
          <p:nvPr/>
        </p:nvGrpSpPr>
        <p:grpSpPr bwMode="auto">
          <a:xfrm>
            <a:off x="1331913" y="3860800"/>
            <a:ext cx="2160587" cy="144463"/>
            <a:chOff x="839" y="2432"/>
            <a:chExt cx="1361" cy="91"/>
          </a:xfrm>
        </p:grpSpPr>
        <p:sp>
          <p:nvSpPr>
            <p:cNvPr id="63615" name="AutoShape 127">
              <a:extLst>
                <a:ext uri="{FF2B5EF4-FFF2-40B4-BE49-F238E27FC236}">
                  <a16:creationId xmlns:a16="http://schemas.microsoft.com/office/drawing/2014/main" id="{5BF7B6F1-C70C-403B-9DD2-2C695E039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2432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616" name="AutoShape 128">
              <a:extLst>
                <a:ext uri="{FF2B5EF4-FFF2-40B4-BE49-F238E27FC236}">
                  <a16:creationId xmlns:a16="http://schemas.microsoft.com/office/drawing/2014/main" id="{FA59142D-6559-4CEA-8F28-B827E63FD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2432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619" name="AutoShape 131">
              <a:extLst>
                <a:ext uri="{FF2B5EF4-FFF2-40B4-BE49-F238E27FC236}">
                  <a16:creationId xmlns:a16="http://schemas.microsoft.com/office/drawing/2014/main" id="{7FDEA7B1-28DD-4B35-8DF0-8E185E9F4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2432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-0.16545 7.40741E-7 " pathEditMode="relative" ptsTypes="AA">
                                      <p:cBhvr>
                                        <p:cTn id="10" dur="2000" fill="hold"/>
                                        <p:tgtEl>
                                          <p:spTgt spid="63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7" dur="2000" fill="hold"/>
                                        <p:tgtEl>
                                          <p:spTgt spid="635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545 -1.48148E-6 L -0.16545 0.2310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3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545 0.23102 L -0.16545 0.1574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3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3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3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63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63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9445 " pathEditMode="relative" ptsTypes="AA">
                                      <p:cBhvr>
                                        <p:cTn id="51" dur="2000" fill="hold"/>
                                        <p:tgtEl>
                                          <p:spTgt spid="63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09236 L -4.44444E-6 -0.19745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63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3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-0.19745 L 9.44444E-6 -0.23935 " pathEditMode="relative" ptsTypes="AA">
                                      <p:cBhvr>
                                        <p:cTn id="71" dur="2000" fill="hold"/>
                                        <p:tgtEl>
                                          <p:spTgt spid="63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63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63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23935 L -4.44444E-6 -0.27083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63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63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63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27083 L -4.44444E-6 -0.38634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63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87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636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63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604" grpId="0"/>
      <p:bldP spid="63605" grpId="0"/>
      <p:bldP spid="63606" grpId="0"/>
      <p:bldP spid="63607" grpId="0"/>
      <p:bldP spid="636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>
            <a:extLst>
              <a:ext uri="{FF2B5EF4-FFF2-40B4-BE49-F238E27FC236}">
                <a16:creationId xmlns:a16="http://schemas.microsoft.com/office/drawing/2014/main" id="{A832E5ED-EFDF-467C-B0A3-64C351D82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2400" y="231775"/>
            <a:ext cx="3105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chemeClr val="tx2"/>
                </a:solidFill>
              </a:rPr>
              <a:t>ЗАДАНИЕ №14</a:t>
            </a:r>
          </a:p>
        </p:txBody>
      </p:sp>
      <p:graphicFrame>
        <p:nvGraphicFramePr>
          <p:cNvPr id="66566" name="Object 6">
            <a:extLst>
              <a:ext uri="{FF2B5EF4-FFF2-40B4-BE49-F238E27FC236}">
                <a16:creationId xmlns:a16="http://schemas.microsoft.com/office/drawing/2014/main" id="{75C38591-859C-442E-A9D2-D7A6DE397FA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836613"/>
          <a:ext cx="2357437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02" r:id="rId3" imgW="647419" imgH="253890" progId="Equation.3">
                  <p:embed/>
                </p:oleObj>
              </mc:Choice>
              <mc:Fallback>
                <p:oleObj r:id="rId3" imgW="647419" imgH="25389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836613"/>
                        <a:ext cx="2357437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8" name="Rectangle 8">
            <a:extLst>
              <a:ext uri="{FF2B5EF4-FFF2-40B4-BE49-F238E27FC236}">
                <a16:creationId xmlns:a16="http://schemas.microsoft.com/office/drawing/2014/main" id="{3DF17AB1-EAF2-46BE-AC29-97039AB2E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92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6569" name="Rectangle 9">
            <a:extLst>
              <a:ext uri="{FF2B5EF4-FFF2-40B4-BE49-F238E27FC236}">
                <a16:creationId xmlns:a16="http://schemas.microsoft.com/office/drawing/2014/main" id="{9815F758-AD89-4B13-85EF-B2A91C3BA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49663"/>
            <a:ext cx="2270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200">
                <a:cs typeface="Times New Roman" panose="02020603050405020304" pitchFamily="18" charset="0"/>
              </a:rPr>
              <a:t> </a:t>
            </a:r>
            <a:endParaRPr lang="ru-RU" altLang="ru-RU"/>
          </a:p>
        </p:txBody>
      </p:sp>
      <p:sp>
        <p:nvSpPr>
          <p:cNvPr id="66571" name="Rectangle 11">
            <a:extLst>
              <a:ext uri="{FF2B5EF4-FFF2-40B4-BE49-F238E27FC236}">
                <a16:creationId xmlns:a16="http://schemas.microsoft.com/office/drawing/2014/main" id="{62BF9732-4E39-49F8-BDCB-848A967A9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090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66599" name="Group 39">
            <a:extLst>
              <a:ext uri="{FF2B5EF4-FFF2-40B4-BE49-F238E27FC236}">
                <a16:creationId xmlns:a16="http://schemas.microsoft.com/office/drawing/2014/main" id="{78F863FC-7760-4861-BE94-684F3042D2A0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700213"/>
            <a:ext cx="5472113" cy="1655762"/>
            <a:chOff x="340" y="1071"/>
            <a:chExt cx="3447" cy="1043"/>
          </a:xfrm>
        </p:grpSpPr>
        <p:graphicFrame>
          <p:nvGraphicFramePr>
            <p:cNvPr id="66565" name="Object 5">
              <a:extLst>
                <a:ext uri="{FF2B5EF4-FFF2-40B4-BE49-F238E27FC236}">
                  <a16:creationId xmlns:a16="http://schemas.microsoft.com/office/drawing/2014/main" id="{7FC7E663-61C1-4026-BF4E-E5943674CF1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0" y="1071"/>
            <a:ext cx="2346" cy="1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6603" r:id="rId5" imgW="1028700" imgH="457200" progId="Equation.3">
                    <p:embed/>
                  </p:oleObj>
                </mc:Choice>
                <mc:Fallback>
                  <p:oleObj r:id="rId5" imgW="1028700" imgH="4572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" y="1071"/>
                          <a:ext cx="2346" cy="104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6572" name="Rectangle 12">
              <a:extLst>
                <a:ext uri="{FF2B5EF4-FFF2-40B4-BE49-F238E27FC236}">
                  <a16:creationId xmlns:a16="http://schemas.microsoft.com/office/drawing/2014/main" id="{5D581761-F9A1-4380-8642-238F592A3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0" y="1661"/>
              <a:ext cx="115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 sz="2800"/>
                <a:t>если х </a:t>
              </a:r>
              <a:r>
                <a:rPr lang="ru-RU" altLang="ru-RU" sz="2800">
                  <a:cs typeface="Arial" panose="020B0604020202020204" pitchFamily="34" charset="0"/>
                </a:rPr>
                <a:t>≤ </a:t>
              </a:r>
              <a:r>
                <a:rPr lang="ru-RU" altLang="ru-RU" sz="2800"/>
                <a:t>0</a:t>
              </a:r>
              <a:endParaRPr lang="en-US" altLang="ru-RU" sz="2800"/>
            </a:p>
          </p:txBody>
        </p:sp>
        <p:sp>
          <p:nvSpPr>
            <p:cNvPr id="66573" name="Rectangle 13">
              <a:extLst>
                <a:ext uri="{FF2B5EF4-FFF2-40B4-BE49-F238E27FC236}">
                  <a16:creationId xmlns:a16="http://schemas.microsoft.com/office/drawing/2014/main" id="{4AE4ACD6-EC3F-4436-A4BB-5534EB43B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2" y="1162"/>
              <a:ext cx="115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2800"/>
                <a:t>если х </a:t>
              </a:r>
              <a:r>
                <a:rPr lang="ru-RU" altLang="ru-RU" sz="2800">
                  <a:cs typeface="Arial" panose="020B0604020202020204" pitchFamily="34" charset="0"/>
                </a:rPr>
                <a:t>≥ </a:t>
              </a:r>
              <a:r>
                <a:rPr lang="ru-RU" altLang="ru-RU" sz="2800"/>
                <a:t>0</a:t>
              </a:r>
            </a:p>
          </p:txBody>
        </p:sp>
      </p:grpSp>
      <p:sp>
        <p:nvSpPr>
          <p:cNvPr id="66574" name="Line 14">
            <a:extLst>
              <a:ext uri="{FF2B5EF4-FFF2-40B4-BE49-F238E27FC236}">
                <a16:creationId xmlns:a16="http://schemas.microsoft.com/office/drawing/2014/main" id="{ACA38ED0-7A16-4CD7-B0B0-195CEC47E4B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35150" y="3500438"/>
            <a:ext cx="0" cy="30972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6575" name="Line 15">
            <a:extLst>
              <a:ext uri="{FF2B5EF4-FFF2-40B4-BE49-F238E27FC236}">
                <a16:creationId xmlns:a16="http://schemas.microsoft.com/office/drawing/2014/main" id="{0DA73E04-0D69-4179-BAA1-80A16E551041}"/>
              </a:ext>
            </a:extLst>
          </p:cNvPr>
          <p:cNvSpPr>
            <a:spLocks noChangeShapeType="1"/>
          </p:cNvSpPr>
          <p:nvPr/>
        </p:nvSpPr>
        <p:spPr bwMode="auto">
          <a:xfrm>
            <a:off x="395288" y="5445125"/>
            <a:ext cx="40322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6576" name="Rectangle 16">
            <a:extLst>
              <a:ext uri="{FF2B5EF4-FFF2-40B4-BE49-F238E27FC236}">
                <a16:creationId xmlns:a16="http://schemas.microsoft.com/office/drawing/2014/main" id="{7B2D107E-DB7E-43A9-A180-2F8E3A330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3141663"/>
            <a:ext cx="43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/>
              <a:t>y</a:t>
            </a:r>
          </a:p>
        </p:txBody>
      </p:sp>
      <p:sp>
        <p:nvSpPr>
          <p:cNvPr id="66577" name="Rectangle 17">
            <a:extLst>
              <a:ext uri="{FF2B5EF4-FFF2-40B4-BE49-F238E27FC236}">
                <a16:creationId xmlns:a16="http://schemas.microsoft.com/office/drawing/2014/main" id="{8F0F6A54-B9C0-438A-B615-619FC5AA06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5300663"/>
            <a:ext cx="43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х</a:t>
            </a:r>
            <a:endParaRPr lang="en-US" altLang="ru-RU" sz="4000"/>
          </a:p>
        </p:txBody>
      </p:sp>
      <p:sp>
        <p:nvSpPr>
          <p:cNvPr id="66579" name="Rectangle 19">
            <a:extLst>
              <a:ext uri="{FF2B5EF4-FFF2-40B4-BE49-F238E27FC236}">
                <a16:creationId xmlns:a16="http://schemas.microsoft.com/office/drawing/2014/main" id="{0971FD2F-BEED-4074-B122-0B2ED0E74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5445125"/>
            <a:ext cx="360362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1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grpSp>
        <p:nvGrpSpPr>
          <p:cNvPr id="66588" name="Group 28">
            <a:extLst>
              <a:ext uri="{FF2B5EF4-FFF2-40B4-BE49-F238E27FC236}">
                <a16:creationId xmlns:a16="http://schemas.microsoft.com/office/drawing/2014/main" id="{6813CB06-88D6-4A77-B66F-344877B13B7A}"/>
              </a:ext>
            </a:extLst>
          </p:cNvPr>
          <p:cNvGrpSpPr>
            <a:grpSpLocks/>
          </p:cNvGrpSpPr>
          <p:nvPr/>
        </p:nvGrpSpPr>
        <p:grpSpPr bwMode="auto">
          <a:xfrm>
            <a:off x="1835150" y="4149725"/>
            <a:ext cx="649288" cy="1296988"/>
            <a:chOff x="1156" y="2614"/>
            <a:chExt cx="409" cy="817"/>
          </a:xfrm>
        </p:grpSpPr>
        <p:sp>
          <p:nvSpPr>
            <p:cNvPr id="66580" name="Line 20">
              <a:extLst>
                <a:ext uri="{FF2B5EF4-FFF2-40B4-BE49-F238E27FC236}">
                  <a16:creationId xmlns:a16="http://schemas.microsoft.com/office/drawing/2014/main" id="{C37BDC30-F897-40CC-BFC9-022A38B2C3BE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>
              <a:off x="1156" y="3023"/>
              <a:ext cx="81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81" name="Line 21">
              <a:extLst>
                <a:ext uri="{FF2B5EF4-FFF2-40B4-BE49-F238E27FC236}">
                  <a16:creationId xmlns:a16="http://schemas.microsoft.com/office/drawing/2014/main" id="{1181E9BB-C102-44AB-BCFD-6C8AE70FC1C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361" y="2409"/>
              <a:ext cx="0" cy="40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582" name="AutoShape 22">
            <a:extLst>
              <a:ext uri="{FF2B5EF4-FFF2-40B4-BE49-F238E27FC236}">
                <a16:creationId xmlns:a16="http://schemas.microsoft.com/office/drawing/2014/main" id="{0714AFDC-14A1-4031-859D-2E673769D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373688"/>
            <a:ext cx="144462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6585" name="AutoShape 25">
            <a:extLst>
              <a:ext uri="{FF2B5EF4-FFF2-40B4-BE49-F238E27FC236}">
                <a16:creationId xmlns:a16="http://schemas.microsoft.com/office/drawing/2014/main" id="{86FB370D-25D9-48C6-8A9C-88133C853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4076700"/>
            <a:ext cx="144462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6586" name="Rectangle 26">
            <a:extLst>
              <a:ext uri="{FF2B5EF4-FFF2-40B4-BE49-F238E27FC236}">
                <a16:creationId xmlns:a16="http://schemas.microsoft.com/office/drawing/2014/main" id="{F82312D9-F374-4FE1-9C19-28E8589A7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3860800"/>
            <a:ext cx="4318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2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6589" name="AutoShape 29">
            <a:extLst>
              <a:ext uri="{FF2B5EF4-FFF2-40B4-BE49-F238E27FC236}">
                <a16:creationId xmlns:a16="http://schemas.microsoft.com/office/drawing/2014/main" id="{0ED46D0C-A9A9-4D56-B83F-B2A15030C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5373688"/>
            <a:ext cx="144462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6590" name="Rectangle 30">
            <a:extLst>
              <a:ext uri="{FF2B5EF4-FFF2-40B4-BE49-F238E27FC236}">
                <a16:creationId xmlns:a16="http://schemas.microsoft.com/office/drawing/2014/main" id="{52A87366-4CF4-4BF0-8956-1F3B2BAE6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5445125"/>
            <a:ext cx="360363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0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grpSp>
        <p:nvGrpSpPr>
          <p:cNvPr id="66593" name="Group 33">
            <a:extLst>
              <a:ext uri="{FF2B5EF4-FFF2-40B4-BE49-F238E27FC236}">
                <a16:creationId xmlns:a16="http://schemas.microsoft.com/office/drawing/2014/main" id="{2F1381B8-1C63-485A-9520-EFD557544713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500438"/>
            <a:ext cx="2087562" cy="1944687"/>
            <a:chOff x="431" y="2205"/>
            <a:chExt cx="1315" cy="1225"/>
          </a:xfrm>
        </p:grpSpPr>
        <p:sp>
          <p:nvSpPr>
            <p:cNvPr id="66591" name="Line 31">
              <a:extLst>
                <a:ext uri="{FF2B5EF4-FFF2-40B4-BE49-F238E27FC236}">
                  <a16:creationId xmlns:a16="http://schemas.microsoft.com/office/drawing/2014/main" id="{E8A77F88-0B28-4F3A-A3E4-BF038654FE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" y="2205"/>
              <a:ext cx="590" cy="1225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592" name="Line 32">
              <a:extLst>
                <a:ext uri="{FF2B5EF4-FFF2-40B4-BE49-F238E27FC236}">
                  <a16:creationId xmlns:a16="http://schemas.microsoft.com/office/drawing/2014/main" id="{4EDA994C-3642-497F-9085-0AA91C2892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1" y="3430"/>
              <a:ext cx="725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594" name="Rectangle 34">
            <a:extLst>
              <a:ext uri="{FF2B5EF4-FFF2-40B4-BE49-F238E27FC236}">
                <a16:creationId xmlns:a16="http://schemas.microsoft.com/office/drawing/2014/main" id="{C6DC0562-EB98-4206-8E38-037492BFC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6000" y="3500438"/>
            <a:ext cx="3201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sz="2800"/>
              <a:t>при </a:t>
            </a:r>
            <a:r>
              <a:rPr lang="en-US" altLang="ru-RU" sz="2800"/>
              <a:t>a &gt;</a:t>
            </a:r>
            <a:r>
              <a:rPr lang="ru-RU" altLang="ru-RU" sz="2800"/>
              <a:t> 0 </a:t>
            </a:r>
            <a:r>
              <a:rPr lang="ru-RU" altLang="ru-RU" sz="2800">
                <a:solidFill>
                  <a:srgbClr val="0066FF"/>
                </a:solidFill>
              </a:rPr>
              <a:t>1 корень</a:t>
            </a:r>
          </a:p>
        </p:txBody>
      </p:sp>
      <p:sp>
        <p:nvSpPr>
          <p:cNvPr id="66595" name="Rectangle 35">
            <a:extLst>
              <a:ext uri="{FF2B5EF4-FFF2-40B4-BE49-F238E27FC236}">
                <a16:creationId xmlns:a16="http://schemas.microsoft.com/office/drawing/2014/main" id="{C3D05CEC-3996-4BBD-90F9-B07BFABF9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4413" y="5805488"/>
            <a:ext cx="3708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/>
              <a:t>при </a:t>
            </a:r>
            <a:r>
              <a:rPr lang="en-US" altLang="ru-RU" sz="2800"/>
              <a:t>a</a:t>
            </a:r>
            <a:r>
              <a:rPr lang="ru-RU" altLang="ru-RU" sz="2800"/>
              <a:t> &lt; 0 </a:t>
            </a:r>
            <a:r>
              <a:rPr lang="ru-RU" altLang="ru-RU" sz="2800">
                <a:solidFill>
                  <a:srgbClr val="0066FF"/>
                </a:solidFill>
              </a:rPr>
              <a:t>корней нет</a:t>
            </a:r>
          </a:p>
        </p:txBody>
      </p:sp>
      <p:sp>
        <p:nvSpPr>
          <p:cNvPr id="66596" name="Rectangle 36">
            <a:extLst>
              <a:ext uri="{FF2B5EF4-FFF2-40B4-BE49-F238E27FC236}">
                <a16:creationId xmlns:a16="http://schemas.microsoft.com/office/drawing/2014/main" id="{10686D7C-5402-436E-AEA0-FB4781CF4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650" y="4643438"/>
            <a:ext cx="4000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800"/>
              <a:t>при </a:t>
            </a:r>
            <a:r>
              <a:rPr lang="en-US" altLang="ru-RU" sz="2800"/>
              <a:t>a</a:t>
            </a:r>
            <a:r>
              <a:rPr lang="ru-RU" altLang="ru-RU" sz="2800"/>
              <a:t> = 0 </a:t>
            </a:r>
            <a:r>
              <a:rPr lang="ru-RU" altLang="ru-RU" sz="2800">
                <a:solidFill>
                  <a:srgbClr val="0066FF"/>
                </a:solidFill>
              </a:rPr>
              <a:t>бесконечно </a:t>
            </a:r>
          </a:p>
          <a:p>
            <a:r>
              <a:rPr lang="ru-RU" altLang="ru-RU" sz="2800">
                <a:solidFill>
                  <a:srgbClr val="0066FF"/>
                </a:solidFill>
              </a:rPr>
              <a:t>	       много корней</a:t>
            </a:r>
          </a:p>
        </p:txBody>
      </p:sp>
      <p:sp>
        <p:nvSpPr>
          <p:cNvPr id="66597" name="Line 37">
            <a:extLst>
              <a:ext uri="{FF2B5EF4-FFF2-40B4-BE49-F238E27FC236}">
                <a16:creationId xmlns:a16="http://schemas.microsoft.com/office/drawing/2014/main" id="{FF0FE8E0-C501-4405-A9BB-0CA197856DD5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750" y="6092825"/>
            <a:ext cx="3311525" cy="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6598" name="AutoShape 38">
            <a:extLst>
              <a:ext uri="{FF2B5EF4-FFF2-40B4-BE49-F238E27FC236}">
                <a16:creationId xmlns:a16="http://schemas.microsoft.com/office/drawing/2014/main" id="{CDFE152B-CDFE-4688-AC5B-116B7BE00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4508500"/>
            <a:ext cx="144462" cy="144463"/>
          </a:xfrm>
          <a:prstGeom prst="flowChartConnector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L 1.11111E-6 -0.09445 " pathEditMode="relative" ptsTypes="AA">
                                      <p:cBhvr>
                                        <p:cTn id="44" dur="2000" fill="hold"/>
                                        <p:tgtEl>
                                          <p:spTgt spid="665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9445 L 2.5E-6 -0.22037 " pathEditMode="relative" ptsTypes="AA">
                                      <p:cBhvr>
                                        <p:cTn id="52" dur="2000" fill="hold"/>
                                        <p:tgtEl>
                                          <p:spTgt spid="665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6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6" grpId="0"/>
      <p:bldP spid="66577" grpId="0"/>
      <p:bldP spid="66579" grpId="0"/>
      <p:bldP spid="66586" grpId="0"/>
      <p:bldP spid="66590" grpId="0"/>
      <p:bldP spid="66594" grpId="0"/>
      <p:bldP spid="66595" grpId="0"/>
      <p:bldP spid="6659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>
            <a:extLst>
              <a:ext uri="{FF2B5EF4-FFF2-40B4-BE49-F238E27FC236}">
                <a16:creationId xmlns:a16="http://schemas.microsoft.com/office/drawing/2014/main" id="{50C70085-041C-446B-A36A-6AE98A3E0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ЗАДАНИЕ</a:t>
            </a:r>
            <a:r>
              <a:rPr lang="ru-RU" altLang="ru-RU" sz="3200"/>
              <a:t> №15</a:t>
            </a:r>
          </a:p>
        </p:txBody>
      </p:sp>
      <p:sp>
        <p:nvSpPr>
          <p:cNvPr id="64518" name="Rectangle 6">
            <a:extLst>
              <a:ext uri="{FF2B5EF4-FFF2-40B4-BE49-F238E27FC236}">
                <a16:creationId xmlns:a16="http://schemas.microsoft.com/office/drawing/2014/main" id="{FC2E194C-B78E-4D1B-8CBA-774744269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4517" name="Object 5">
            <a:extLst>
              <a:ext uri="{FF2B5EF4-FFF2-40B4-BE49-F238E27FC236}">
                <a16:creationId xmlns:a16="http://schemas.microsoft.com/office/drawing/2014/main" id="{8076F006-17C7-4FCF-A29B-9BE2AFA7AD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6600" y="908050"/>
          <a:ext cx="25050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75" r:id="rId3" imgW="685800" imgH="254000" progId="Equation.3">
                  <p:embed/>
                </p:oleObj>
              </mc:Choice>
              <mc:Fallback>
                <p:oleObj r:id="rId3" imgW="685800" imgH="254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908050"/>
                        <a:ext cx="2505075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563" name="Group 51">
            <a:extLst>
              <a:ext uri="{FF2B5EF4-FFF2-40B4-BE49-F238E27FC236}">
                <a16:creationId xmlns:a16="http://schemas.microsoft.com/office/drawing/2014/main" id="{C0ECCF3D-D569-44D7-9A03-10DD5E07A1F0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1989138"/>
            <a:ext cx="8064500" cy="1871662"/>
            <a:chOff x="385" y="1253"/>
            <a:chExt cx="5080" cy="1179"/>
          </a:xfrm>
        </p:grpSpPr>
        <p:grpSp>
          <p:nvGrpSpPr>
            <p:cNvPr id="64558" name="Group 46">
              <a:extLst>
                <a:ext uri="{FF2B5EF4-FFF2-40B4-BE49-F238E27FC236}">
                  <a16:creationId xmlns:a16="http://schemas.microsoft.com/office/drawing/2014/main" id="{91B9E426-FF89-4BAD-BBF9-B1574DA94B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" y="1253"/>
              <a:ext cx="5080" cy="1179"/>
              <a:chOff x="385" y="1253"/>
              <a:chExt cx="5080" cy="1179"/>
            </a:xfrm>
          </p:grpSpPr>
          <p:grpSp>
            <p:nvGrpSpPr>
              <p:cNvPr id="64557" name="Group 45">
                <a:extLst>
                  <a:ext uri="{FF2B5EF4-FFF2-40B4-BE49-F238E27FC236}">
                    <a16:creationId xmlns:a16="http://schemas.microsoft.com/office/drawing/2014/main" id="{9AD6DF26-0BE8-4FC5-899F-5AC434965E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5" y="1253"/>
                <a:ext cx="5080" cy="589"/>
                <a:chOff x="385" y="1253"/>
                <a:chExt cx="5080" cy="589"/>
              </a:xfrm>
            </p:grpSpPr>
            <p:sp>
              <p:nvSpPr>
                <p:cNvPr id="64523" name="Rectangle 11">
                  <a:extLst>
                    <a:ext uri="{FF2B5EF4-FFF2-40B4-BE49-F238E27FC236}">
                      <a16:creationId xmlns:a16="http://schemas.microsoft.com/office/drawing/2014/main" id="{41EE6E1D-E79C-4B64-BD54-5FF58FC472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5" y="1253"/>
                  <a:ext cx="1270" cy="589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32" name="Rectangle 20">
                  <a:extLst>
                    <a:ext uri="{FF2B5EF4-FFF2-40B4-BE49-F238E27FC236}">
                      <a16:creationId xmlns:a16="http://schemas.microsoft.com/office/drawing/2014/main" id="{9A1E0300-4457-471F-8B5B-DE07D50E0C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5" y="1253"/>
                  <a:ext cx="1270" cy="589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33" name="Rectangle 21">
                  <a:extLst>
                    <a:ext uri="{FF2B5EF4-FFF2-40B4-BE49-F238E27FC236}">
                      <a16:creationId xmlns:a16="http://schemas.microsoft.com/office/drawing/2014/main" id="{77823576-4559-4E01-8D34-4FE6730CE9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5" y="1253"/>
                  <a:ext cx="1270" cy="589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534" name="Rectangle 22">
                  <a:extLst>
                    <a:ext uri="{FF2B5EF4-FFF2-40B4-BE49-F238E27FC236}">
                      <a16:creationId xmlns:a16="http://schemas.microsoft.com/office/drawing/2014/main" id="{15C6C3B0-EA96-4F34-B1EA-8601F797F2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95" y="1253"/>
                  <a:ext cx="1270" cy="589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64535" name="Rectangle 23">
                <a:extLst>
                  <a:ext uri="{FF2B5EF4-FFF2-40B4-BE49-F238E27FC236}">
                    <a16:creationId xmlns:a16="http://schemas.microsoft.com/office/drawing/2014/main" id="{C4864BD8-EC69-4F90-B4D9-D4CDE762F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" y="1842"/>
                <a:ext cx="1270" cy="589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4540" name="Rectangle 28">
                <a:extLst>
                  <a:ext uri="{FF2B5EF4-FFF2-40B4-BE49-F238E27FC236}">
                    <a16:creationId xmlns:a16="http://schemas.microsoft.com/office/drawing/2014/main" id="{9A32A13E-042F-4780-8FC1-6880CB150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5" y="1843"/>
                <a:ext cx="1270" cy="589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4546" name="Rectangle 34">
                <a:extLst>
                  <a:ext uri="{FF2B5EF4-FFF2-40B4-BE49-F238E27FC236}">
                    <a16:creationId xmlns:a16="http://schemas.microsoft.com/office/drawing/2014/main" id="{82811DCB-5A77-4210-934A-27A2CB4367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5" y="1843"/>
                <a:ext cx="1270" cy="589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4547" name="Rectangle 35">
                <a:extLst>
                  <a:ext uri="{FF2B5EF4-FFF2-40B4-BE49-F238E27FC236}">
                    <a16:creationId xmlns:a16="http://schemas.microsoft.com/office/drawing/2014/main" id="{7F5ABC58-D6FC-4A44-91FD-6081B306F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5" y="1842"/>
                <a:ext cx="1270" cy="589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4562" name="Group 50">
              <a:extLst>
                <a:ext uri="{FF2B5EF4-FFF2-40B4-BE49-F238E27FC236}">
                  <a16:creationId xmlns:a16="http://schemas.microsoft.com/office/drawing/2014/main" id="{60134FDF-5E72-47C7-9213-99A6DB4D1C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321"/>
              <a:ext cx="4899" cy="997"/>
              <a:chOff x="431" y="1321"/>
              <a:chExt cx="4899" cy="997"/>
            </a:xfrm>
          </p:grpSpPr>
          <p:sp>
            <p:nvSpPr>
              <p:cNvPr id="64519" name="Rectangle 7">
                <a:extLst>
                  <a:ext uri="{FF2B5EF4-FFF2-40B4-BE49-F238E27FC236}">
                    <a16:creationId xmlns:a16="http://schemas.microsoft.com/office/drawing/2014/main" id="{88D1251F-EC15-4504-8403-C2B61608E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9" y="1321"/>
                <a:ext cx="337" cy="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ru-RU" sz="2800"/>
                  <a:t>I</a:t>
                </a:r>
                <a:r>
                  <a:rPr lang="ru-RU" altLang="ru-RU" sz="2800"/>
                  <a:t> ч.</a:t>
                </a:r>
              </a:p>
            </p:txBody>
          </p:sp>
          <p:sp>
            <p:nvSpPr>
              <p:cNvPr id="64520" name="Rectangle 8">
                <a:extLst>
                  <a:ext uri="{FF2B5EF4-FFF2-40B4-BE49-F238E27FC236}">
                    <a16:creationId xmlns:a16="http://schemas.microsoft.com/office/drawing/2014/main" id="{A81B2750-18FF-4701-9AEE-CFAD89FE5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1321"/>
                <a:ext cx="337" cy="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ru-RU" sz="2800"/>
                  <a:t>II</a:t>
                </a:r>
                <a:r>
                  <a:rPr lang="ru-RU" altLang="ru-RU" sz="2800"/>
                  <a:t> ч.</a:t>
                </a:r>
              </a:p>
            </p:txBody>
          </p:sp>
          <p:sp>
            <p:nvSpPr>
              <p:cNvPr id="64521" name="Rectangle 9">
                <a:extLst>
                  <a:ext uri="{FF2B5EF4-FFF2-40B4-BE49-F238E27FC236}">
                    <a16:creationId xmlns:a16="http://schemas.microsoft.com/office/drawing/2014/main" id="{5438B2D7-16A6-4114-BA61-ED497CBFB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8" y="1321"/>
                <a:ext cx="499" cy="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ru-RU" sz="2800"/>
                  <a:t>III</a:t>
                </a:r>
                <a:r>
                  <a:rPr lang="ru-RU" altLang="ru-RU" sz="2800"/>
                  <a:t> ч.</a:t>
                </a:r>
              </a:p>
            </p:txBody>
          </p:sp>
          <p:sp>
            <p:nvSpPr>
              <p:cNvPr id="64522" name="Rectangle 10">
                <a:extLst>
                  <a:ext uri="{FF2B5EF4-FFF2-40B4-BE49-F238E27FC236}">
                    <a16:creationId xmlns:a16="http://schemas.microsoft.com/office/drawing/2014/main" id="{62D4AE5A-F026-419D-B047-7FD657A0A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4" y="1321"/>
                <a:ext cx="499" cy="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ru-RU" sz="2800"/>
                  <a:t>IV</a:t>
                </a:r>
                <a:r>
                  <a:rPr lang="ru-RU" altLang="ru-RU" sz="2800"/>
                  <a:t> ч.</a:t>
                </a:r>
              </a:p>
            </p:txBody>
          </p:sp>
          <p:sp>
            <p:nvSpPr>
              <p:cNvPr id="64538" name="Rectangle 26">
                <a:extLst>
                  <a:ext uri="{FF2B5EF4-FFF2-40B4-BE49-F238E27FC236}">
                    <a16:creationId xmlns:a16="http://schemas.microsoft.com/office/drawing/2014/main" id="{64C98E20-9DE8-4C50-9CD8-828A3C455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" y="1933"/>
                <a:ext cx="1089" cy="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ru-RU" sz="2800"/>
                  <a:t>x </a:t>
                </a:r>
                <a:r>
                  <a:rPr lang="en-US" altLang="ru-RU" sz="2800">
                    <a:cs typeface="Arial" panose="020B0604020202020204" pitchFamily="34" charset="0"/>
                  </a:rPr>
                  <a:t>≥ 0, y ≥ 0</a:t>
                </a:r>
              </a:p>
            </p:txBody>
          </p:sp>
          <p:sp>
            <p:nvSpPr>
              <p:cNvPr id="64543" name="Rectangle 31">
                <a:extLst>
                  <a:ext uri="{FF2B5EF4-FFF2-40B4-BE49-F238E27FC236}">
                    <a16:creationId xmlns:a16="http://schemas.microsoft.com/office/drawing/2014/main" id="{551C4B1C-537F-4924-8A0D-DEE9BC252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1" y="1933"/>
                <a:ext cx="1089" cy="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ru-RU" sz="2800"/>
                  <a:t>x </a:t>
                </a:r>
                <a:r>
                  <a:rPr lang="en-US" altLang="ru-RU" sz="2800">
                    <a:cs typeface="Arial" panose="020B0604020202020204" pitchFamily="34" charset="0"/>
                  </a:rPr>
                  <a:t>≤ 0, y ≥ 0</a:t>
                </a:r>
              </a:p>
            </p:txBody>
          </p:sp>
          <p:sp>
            <p:nvSpPr>
              <p:cNvPr id="64553" name="Rectangle 41">
                <a:extLst>
                  <a:ext uri="{FF2B5EF4-FFF2-40B4-BE49-F238E27FC236}">
                    <a16:creationId xmlns:a16="http://schemas.microsoft.com/office/drawing/2014/main" id="{E16ED669-20FE-4BD5-83B3-1E3DC90DF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6" y="1933"/>
                <a:ext cx="1089" cy="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ru-RU" sz="2800"/>
                  <a:t>x </a:t>
                </a:r>
                <a:r>
                  <a:rPr lang="en-US" altLang="ru-RU" sz="2800">
                    <a:cs typeface="Arial" panose="020B0604020202020204" pitchFamily="34" charset="0"/>
                  </a:rPr>
                  <a:t>≤ 0, y </a:t>
                </a:r>
                <a:r>
                  <a:rPr lang="en-US" altLang="ru-RU" sz="2800"/>
                  <a:t>≤</a:t>
                </a:r>
                <a:r>
                  <a:rPr lang="en-US" altLang="ru-RU" sz="2800">
                    <a:cs typeface="Arial" panose="020B0604020202020204" pitchFamily="34" charset="0"/>
                  </a:rPr>
                  <a:t> 0</a:t>
                </a:r>
              </a:p>
            </p:txBody>
          </p:sp>
          <p:sp>
            <p:nvSpPr>
              <p:cNvPr id="64554" name="Rectangle 42">
                <a:extLst>
                  <a:ext uri="{FF2B5EF4-FFF2-40B4-BE49-F238E27FC236}">
                    <a16:creationId xmlns:a16="http://schemas.microsoft.com/office/drawing/2014/main" id="{3CD7C44D-040C-4832-8B51-4EC681945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1933"/>
                <a:ext cx="1089" cy="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en-US" altLang="ru-RU" sz="2800"/>
                  <a:t>x </a:t>
                </a:r>
                <a:r>
                  <a:rPr lang="en-US" altLang="ru-RU" sz="2800">
                    <a:cs typeface="Arial" panose="020B0604020202020204" pitchFamily="34" charset="0"/>
                  </a:rPr>
                  <a:t>≥ 0, y </a:t>
                </a:r>
                <a:r>
                  <a:rPr lang="en-US" altLang="ru-RU" sz="2800"/>
                  <a:t>≤</a:t>
                </a:r>
                <a:r>
                  <a:rPr lang="en-US" altLang="ru-RU" sz="2800">
                    <a:cs typeface="Arial" panose="020B0604020202020204" pitchFamily="34" charset="0"/>
                  </a:rPr>
                  <a:t> 0</a:t>
                </a:r>
              </a:p>
            </p:txBody>
          </p:sp>
        </p:grpSp>
      </p:grpSp>
      <p:grpSp>
        <p:nvGrpSpPr>
          <p:cNvPr id="64566" name="Group 54">
            <a:extLst>
              <a:ext uri="{FF2B5EF4-FFF2-40B4-BE49-F238E27FC236}">
                <a16:creationId xmlns:a16="http://schemas.microsoft.com/office/drawing/2014/main" id="{C03C479C-B30A-4011-9C0C-B5319E9D449F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3862388"/>
            <a:ext cx="2016125" cy="935037"/>
            <a:chOff x="385" y="2433"/>
            <a:chExt cx="1270" cy="589"/>
          </a:xfrm>
        </p:grpSpPr>
        <p:sp>
          <p:nvSpPr>
            <p:cNvPr id="64527" name="Rectangle 15">
              <a:extLst>
                <a:ext uri="{FF2B5EF4-FFF2-40B4-BE49-F238E27FC236}">
                  <a16:creationId xmlns:a16="http://schemas.microsoft.com/office/drawing/2014/main" id="{BD4C044C-A935-4D05-B5D8-4C33E249A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2523"/>
              <a:ext cx="1089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ru-RU" sz="2800"/>
                <a:t>x</a:t>
              </a:r>
              <a:r>
                <a:rPr lang="ru-RU" altLang="ru-RU" sz="2800"/>
                <a:t> + </a:t>
              </a:r>
              <a:r>
                <a:rPr lang="en-US" altLang="ru-RU" sz="2800"/>
                <a:t>y = 2</a:t>
              </a:r>
              <a:endParaRPr lang="ru-RU" altLang="ru-RU" sz="2800"/>
            </a:p>
          </p:txBody>
        </p:sp>
        <p:sp>
          <p:nvSpPr>
            <p:cNvPr id="64536" name="Rectangle 24">
              <a:extLst>
                <a:ext uri="{FF2B5EF4-FFF2-40B4-BE49-F238E27FC236}">
                  <a16:creationId xmlns:a16="http://schemas.microsoft.com/office/drawing/2014/main" id="{3787F36F-CF3D-400E-BA97-CBDA21B50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2433"/>
              <a:ext cx="1270" cy="58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567" name="Group 55">
            <a:extLst>
              <a:ext uri="{FF2B5EF4-FFF2-40B4-BE49-F238E27FC236}">
                <a16:creationId xmlns:a16="http://schemas.microsoft.com/office/drawing/2014/main" id="{BAD27C9E-0499-4C93-BCBE-2ECD3EE8692A}"/>
              </a:ext>
            </a:extLst>
          </p:cNvPr>
          <p:cNvGrpSpPr>
            <a:grpSpLocks/>
          </p:cNvGrpSpPr>
          <p:nvPr/>
        </p:nvGrpSpPr>
        <p:grpSpPr bwMode="auto">
          <a:xfrm>
            <a:off x="2627313" y="3862388"/>
            <a:ext cx="2016125" cy="935037"/>
            <a:chOff x="1655" y="2433"/>
            <a:chExt cx="1270" cy="589"/>
          </a:xfrm>
        </p:grpSpPr>
        <p:sp>
          <p:nvSpPr>
            <p:cNvPr id="64544" name="Rectangle 32">
              <a:extLst>
                <a:ext uri="{FF2B5EF4-FFF2-40B4-BE49-F238E27FC236}">
                  <a16:creationId xmlns:a16="http://schemas.microsoft.com/office/drawing/2014/main" id="{464F5DE3-3329-4602-A75B-0C27F3318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2523"/>
              <a:ext cx="1089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ru-RU" sz="2800"/>
                <a:t>–x</a:t>
              </a:r>
              <a:r>
                <a:rPr lang="ru-RU" altLang="ru-RU" sz="2800"/>
                <a:t> </a:t>
              </a:r>
              <a:r>
                <a:rPr lang="en-US" altLang="ru-RU" sz="2800"/>
                <a:t>+</a:t>
              </a:r>
              <a:r>
                <a:rPr lang="ru-RU" altLang="ru-RU" sz="2800"/>
                <a:t> </a:t>
              </a:r>
              <a:r>
                <a:rPr lang="en-US" altLang="ru-RU" sz="2800"/>
                <a:t>y = 2</a:t>
              </a:r>
              <a:endParaRPr lang="ru-RU" altLang="ru-RU" sz="2800"/>
            </a:p>
          </p:txBody>
        </p:sp>
        <p:sp>
          <p:nvSpPr>
            <p:cNvPr id="64541" name="Rectangle 29">
              <a:extLst>
                <a:ext uri="{FF2B5EF4-FFF2-40B4-BE49-F238E27FC236}">
                  <a16:creationId xmlns:a16="http://schemas.microsoft.com/office/drawing/2014/main" id="{AAD709E8-46F7-45B4-BE57-38156C9B5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2433"/>
              <a:ext cx="1270" cy="58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568" name="Group 56">
            <a:extLst>
              <a:ext uri="{FF2B5EF4-FFF2-40B4-BE49-F238E27FC236}">
                <a16:creationId xmlns:a16="http://schemas.microsoft.com/office/drawing/2014/main" id="{8DF69225-E4E6-44DD-BBC1-8CAD193886FF}"/>
              </a:ext>
            </a:extLst>
          </p:cNvPr>
          <p:cNvGrpSpPr>
            <a:grpSpLocks/>
          </p:cNvGrpSpPr>
          <p:nvPr/>
        </p:nvGrpSpPr>
        <p:grpSpPr bwMode="auto">
          <a:xfrm>
            <a:off x="4643438" y="3862388"/>
            <a:ext cx="2016125" cy="935037"/>
            <a:chOff x="2925" y="2433"/>
            <a:chExt cx="1270" cy="589"/>
          </a:xfrm>
        </p:grpSpPr>
        <p:sp>
          <p:nvSpPr>
            <p:cNvPr id="64528" name="Rectangle 16">
              <a:extLst>
                <a:ext uri="{FF2B5EF4-FFF2-40B4-BE49-F238E27FC236}">
                  <a16:creationId xmlns:a16="http://schemas.microsoft.com/office/drawing/2014/main" id="{FC8ABD4A-BB21-40CA-8EEA-B5F6FFBC1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2523"/>
              <a:ext cx="1089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ru-RU" sz="2800"/>
                <a:t>–x</a:t>
              </a:r>
              <a:r>
                <a:rPr lang="ru-RU" altLang="ru-RU" sz="2800"/>
                <a:t> </a:t>
              </a:r>
              <a:r>
                <a:rPr lang="en-US" altLang="ru-RU" sz="2800"/>
                <a:t>–</a:t>
              </a:r>
              <a:r>
                <a:rPr lang="ru-RU" altLang="ru-RU" sz="2800"/>
                <a:t> </a:t>
              </a:r>
              <a:r>
                <a:rPr lang="en-US" altLang="ru-RU" sz="2800"/>
                <a:t>y = 2</a:t>
              </a:r>
              <a:endParaRPr lang="ru-RU" altLang="ru-RU" sz="2800"/>
            </a:p>
          </p:txBody>
        </p:sp>
        <p:sp>
          <p:nvSpPr>
            <p:cNvPr id="64548" name="Rectangle 36">
              <a:extLst>
                <a:ext uri="{FF2B5EF4-FFF2-40B4-BE49-F238E27FC236}">
                  <a16:creationId xmlns:a16="http://schemas.microsoft.com/office/drawing/2014/main" id="{5E47DC51-7AD1-4B8E-AD99-D04B6D48C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2433"/>
              <a:ext cx="1270" cy="58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569" name="Group 57">
            <a:extLst>
              <a:ext uri="{FF2B5EF4-FFF2-40B4-BE49-F238E27FC236}">
                <a16:creationId xmlns:a16="http://schemas.microsoft.com/office/drawing/2014/main" id="{FC8D48D6-C66D-41B9-9060-71755BE671E5}"/>
              </a:ext>
            </a:extLst>
          </p:cNvPr>
          <p:cNvGrpSpPr>
            <a:grpSpLocks/>
          </p:cNvGrpSpPr>
          <p:nvPr/>
        </p:nvGrpSpPr>
        <p:grpSpPr bwMode="auto">
          <a:xfrm>
            <a:off x="6659563" y="3860800"/>
            <a:ext cx="2016125" cy="935038"/>
            <a:chOff x="4195" y="2432"/>
            <a:chExt cx="1270" cy="589"/>
          </a:xfrm>
        </p:grpSpPr>
        <p:sp>
          <p:nvSpPr>
            <p:cNvPr id="64549" name="Rectangle 37">
              <a:extLst>
                <a:ext uri="{FF2B5EF4-FFF2-40B4-BE49-F238E27FC236}">
                  <a16:creationId xmlns:a16="http://schemas.microsoft.com/office/drawing/2014/main" id="{066AD2B5-1EF9-4E5F-9AF6-C6FEBD139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5" y="2432"/>
              <a:ext cx="1270" cy="58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555" name="Rectangle 43">
              <a:extLst>
                <a:ext uri="{FF2B5EF4-FFF2-40B4-BE49-F238E27FC236}">
                  <a16:creationId xmlns:a16="http://schemas.microsoft.com/office/drawing/2014/main" id="{F50FEDBD-342E-4D1F-9BCF-1DB5164C5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" y="2523"/>
              <a:ext cx="1089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ru-RU" sz="2800"/>
                <a:t>x</a:t>
              </a:r>
              <a:r>
                <a:rPr lang="ru-RU" altLang="ru-RU" sz="2800"/>
                <a:t> </a:t>
              </a:r>
              <a:r>
                <a:rPr lang="en-US" altLang="ru-RU" sz="2800"/>
                <a:t>–</a:t>
              </a:r>
              <a:r>
                <a:rPr lang="ru-RU" altLang="ru-RU" sz="2800"/>
                <a:t> </a:t>
              </a:r>
              <a:r>
                <a:rPr lang="en-US" altLang="ru-RU" sz="2800"/>
                <a:t>y = 2</a:t>
              </a:r>
              <a:endParaRPr lang="ru-RU" altLang="ru-RU" sz="2800"/>
            </a:p>
          </p:txBody>
        </p:sp>
      </p:grpSp>
      <p:grpSp>
        <p:nvGrpSpPr>
          <p:cNvPr id="64570" name="Group 58">
            <a:extLst>
              <a:ext uri="{FF2B5EF4-FFF2-40B4-BE49-F238E27FC236}">
                <a16:creationId xmlns:a16="http://schemas.microsoft.com/office/drawing/2014/main" id="{08098E52-0214-4057-A810-DD3DC0301CA6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4799013"/>
            <a:ext cx="2016125" cy="935037"/>
            <a:chOff x="385" y="3023"/>
            <a:chExt cx="1270" cy="589"/>
          </a:xfrm>
        </p:grpSpPr>
        <p:sp>
          <p:nvSpPr>
            <p:cNvPr id="64539" name="Rectangle 27">
              <a:extLst>
                <a:ext uri="{FF2B5EF4-FFF2-40B4-BE49-F238E27FC236}">
                  <a16:creationId xmlns:a16="http://schemas.microsoft.com/office/drawing/2014/main" id="{94D3F842-8714-4117-98CD-F6D9D406A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3090"/>
              <a:ext cx="1089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ru-RU" sz="2800"/>
                <a:t>y = –x + 2</a:t>
              </a:r>
              <a:endParaRPr lang="ru-RU" altLang="ru-RU" sz="2800"/>
            </a:p>
          </p:txBody>
        </p:sp>
        <p:sp>
          <p:nvSpPr>
            <p:cNvPr id="64537" name="Rectangle 25">
              <a:extLst>
                <a:ext uri="{FF2B5EF4-FFF2-40B4-BE49-F238E27FC236}">
                  <a16:creationId xmlns:a16="http://schemas.microsoft.com/office/drawing/2014/main" id="{7222E96D-8269-45E5-9EA0-E6B7FDD48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3023"/>
              <a:ext cx="1270" cy="58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571" name="Group 59">
            <a:extLst>
              <a:ext uri="{FF2B5EF4-FFF2-40B4-BE49-F238E27FC236}">
                <a16:creationId xmlns:a16="http://schemas.microsoft.com/office/drawing/2014/main" id="{C3E21967-4A75-4FC5-8766-2C0243B5845F}"/>
              </a:ext>
            </a:extLst>
          </p:cNvPr>
          <p:cNvGrpSpPr>
            <a:grpSpLocks/>
          </p:cNvGrpSpPr>
          <p:nvPr/>
        </p:nvGrpSpPr>
        <p:grpSpPr bwMode="auto">
          <a:xfrm>
            <a:off x="2627313" y="4799013"/>
            <a:ext cx="2016125" cy="935037"/>
            <a:chOff x="1655" y="3023"/>
            <a:chExt cx="1270" cy="589"/>
          </a:xfrm>
        </p:grpSpPr>
        <p:sp>
          <p:nvSpPr>
            <p:cNvPr id="64545" name="Rectangle 33">
              <a:extLst>
                <a:ext uri="{FF2B5EF4-FFF2-40B4-BE49-F238E27FC236}">
                  <a16:creationId xmlns:a16="http://schemas.microsoft.com/office/drawing/2014/main" id="{2BFFF4D2-87DE-4F72-833F-F1311CD31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0" y="3090"/>
              <a:ext cx="1089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ru-RU" sz="2800"/>
                <a:t>y = x + 2</a:t>
              </a:r>
              <a:endParaRPr lang="ru-RU" altLang="ru-RU" sz="2800"/>
            </a:p>
          </p:txBody>
        </p:sp>
        <p:sp>
          <p:nvSpPr>
            <p:cNvPr id="64542" name="Rectangle 30">
              <a:extLst>
                <a:ext uri="{FF2B5EF4-FFF2-40B4-BE49-F238E27FC236}">
                  <a16:creationId xmlns:a16="http://schemas.microsoft.com/office/drawing/2014/main" id="{142458A5-9B35-474D-81CA-A669E8AC0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3023"/>
              <a:ext cx="1270" cy="58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4572" name="Group 60">
            <a:extLst>
              <a:ext uri="{FF2B5EF4-FFF2-40B4-BE49-F238E27FC236}">
                <a16:creationId xmlns:a16="http://schemas.microsoft.com/office/drawing/2014/main" id="{6E72E423-B850-4F50-884B-3B340CACA19A}"/>
              </a:ext>
            </a:extLst>
          </p:cNvPr>
          <p:cNvGrpSpPr>
            <a:grpSpLocks/>
          </p:cNvGrpSpPr>
          <p:nvPr/>
        </p:nvGrpSpPr>
        <p:grpSpPr bwMode="auto">
          <a:xfrm>
            <a:off x="4643438" y="4799013"/>
            <a:ext cx="2016125" cy="935037"/>
            <a:chOff x="2925" y="3023"/>
            <a:chExt cx="1270" cy="589"/>
          </a:xfrm>
        </p:grpSpPr>
        <p:sp>
          <p:nvSpPr>
            <p:cNvPr id="64550" name="Rectangle 38">
              <a:extLst>
                <a:ext uri="{FF2B5EF4-FFF2-40B4-BE49-F238E27FC236}">
                  <a16:creationId xmlns:a16="http://schemas.microsoft.com/office/drawing/2014/main" id="{420BE33C-F2DC-44DB-800C-46681468B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" y="3023"/>
              <a:ext cx="1270" cy="58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552" name="Rectangle 40">
              <a:extLst>
                <a:ext uri="{FF2B5EF4-FFF2-40B4-BE49-F238E27FC236}">
                  <a16:creationId xmlns:a16="http://schemas.microsoft.com/office/drawing/2014/main" id="{4F6CE302-00E6-4F39-B61A-FC6B1B2D4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3090"/>
              <a:ext cx="1089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ru-RU" sz="2800"/>
                <a:t>y = –x – 2</a:t>
              </a:r>
              <a:endParaRPr lang="ru-RU" altLang="ru-RU" sz="2800"/>
            </a:p>
          </p:txBody>
        </p:sp>
      </p:grpSp>
      <p:grpSp>
        <p:nvGrpSpPr>
          <p:cNvPr id="64573" name="Group 61">
            <a:extLst>
              <a:ext uri="{FF2B5EF4-FFF2-40B4-BE49-F238E27FC236}">
                <a16:creationId xmlns:a16="http://schemas.microsoft.com/office/drawing/2014/main" id="{26D2E209-8D36-4319-89FE-BC16364961CC}"/>
              </a:ext>
            </a:extLst>
          </p:cNvPr>
          <p:cNvGrpSpPr>
            <a:grpSpLocks/>
          </p:cNvGrpSpPr>
          <p:nvPr/>
        </p:nvGrpSpPr>
        <p:grpSpPr bwMode="auto">
          <a:xfrm>
            <a:off x="6659563" y="4797425"/>
            <a:ext cx="2016125" cy="935038"/>
            <a:chOff x="4195" y="3022"/>
            <a:chExt cx="1270" cy="589"/>
          </a:xfrm>
        </p:grpSpPr>
        <p:sp>
          <p:nvSpPr>
            <p:cNvPr id="64551" name="Rectangle 39">
              <a:extLst>
                <a:ext uri="{FF2B5EF4-FFF2-40B4-BE49-F238E27FC236}">
                  <a16:creationId xmlns:a16="http://schemas.microsoft.com/office/drawing/2014/main" id="{4FF2D5E0-62A8-43DB-A13A-C7DCD9BB3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5" y="3022"/>
              <a:ext cx="1270" cy="58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556" name="Rectangle 44">
              <a:extLst>
                <a:ext uri="{FF2B5EF4-FFF2-40B4-BE49-F238E27FC236}">
                  <a16:creationId xmlns:a16="http://schemas.microsoft.com/office/drawing/2014/main" id="{A1D32D35-1D0C-4F5D-A037-D1EC98405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" y="3090"/>
              <a:ext cx="1089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ru-RU" sz="2800"/>
                <a:t>y = x – 2</a:t>
              </a:r>
              <a:endParaRPr lang="ru-RU" altLang="ru-RU" sz="2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4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4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4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4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4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40" name="Group 4">
            <a:extLst>
              <a:ext uri="{FF2B5EF4-FFF2-40B4-BE49-F238E27FC236}">
                <a16:creationId xmlns:a16="http://schemas.microsoft.com/office/drawing/2014/main" id="{B06B6A77-AE95-47A7-A1E9-FCC61E619DEE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1162050"/>
            <a:ext cx="6985000" cy="5256213"/>
            <a:chOff x="748" y="1480"/>
            <a:chExt cx="4128" cy="2449"/>
          </a:xfrm>
        </p:grpSpPr>
        <p:sp>
          <p:nvSpPr>
            <p:cNvPr id="65541" name="Line 5">
              <a:extLst>
                <a:ext uri="{FF2B5EF4-FFF2-40B4-BE49-F238E27FC236}">
                  <a16:creationId xmlns:a16="http://schemas.microsoft.com/office/drawing/2014/main" id="{17498D63-10B4-402D-B920-EEB5B306A5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8" y="2704"/>
              <a:ext cx="412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42" name="Line 6">
              <a:extLst>
                <a:ext uri="{FF2B5EF4-FFF2-40B4-BE49-F238E27FC236}">
                  <a16:creationId xmlns:a16="http://schemas.microsoft.com/office/drawing/2014/main" id="{60FC556C-C54C-409C-9DF1-551C8215F8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89" y="1480"/>
              <a:ext cx="0" cy="24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5543" name="Rectangle 7">
            <a:extLst>
              <a:ext uri="{FF2B5EF4-FFF2-40B4-BE49-F238E27FC236}">
                <a16:creationId xmlns:a16="http://schemas.microsoft.com/office/drawing/2014/main" id="{5A31E3ED-CF14-4815-92FA-2F3537541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413" y="908050"/>
            <a:ext cx="43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/>
              <a:t>y</a:t>
            </a:r>
          </a:p>
        </p:txBody>
      </p:sp>
      <p:sp>
        <p:nvSpPr>
          <p:cNvPr id="65544" name="Rectangle 8">
            <a:extLst>
              <a:ext uri="{FF2B5EF4-FFF2-40B4-BE49-F238E27FC236}">
                <a16:creationId xmlns:a16="http://schemas.microsoft.com/office/drawing/2014/main" id="{E5269491-DCD5-4D8B-8D56-3AC1A247F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738" y="3644900"/>
            <a:ext cx="43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х</a:t>
            </a:r>
            <a:endParaRPr lang="en-US" altLang="ru-RU" sz="4000"/>
          </a:p>
        </p:txBody>
      </p:sp>
      <p:sp>
        <p:nvSpPr>
          <p:cNvPr id="65545" name="Rectangle 9">
            <a:extLst>
              <a:ext uri="{FF2B5EF4-FFF2-40B4-BE49-F238E27FC236}">
                <a16:creationId xmlns:a16="http://schemas.microsoft.com/office/drawing/2014/main" id="{93D036A0-DA62-44AF-98F1-055C7A397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3789363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0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5546" name="AutoShape 10">
            <a:extLst>
              <a:ext uri="{FF2B5EF4-FFF2-40B4-BE49-F238E27FC236}">
                <a16:creationId xmlns:a16="http://schemas.microsoft.com/office/drawing/2014/main" id="{95BBDB6E-1F91-406F-BB06-CDD8B52A6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3716338"/>
            <a:ext cx="144463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47" name="Rectangle 11">
            <a:extLst>
              <a:ext uri="{FF2B5EF4-FFF2-40B4-BE49-F238E27FC236}">
                <a16:creationId xmlns:a16="http://schemas.microsoft.com/office/drawing/2014/main" id="{DA2D88C0-6D84-47CD-B8EE-CFCC1B44A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ЗАДАНИЕ №</a:t>
            </a:r>
            <a:r>
              <a:rPr lang="en-US" altLang="ru-RU" sz="3600"/>
              <a:t>1</a:t>
            </a:r>
            <a:r>
              <a:rPr lang="ru-RU" altLang="ru-RU" sz="3600"/>
              <a:t>4</a:t>
            </a:r>
            <a:endParaRPr lang="ru-RU" altLang="ru-RU" sz="3200"/>
          </a:p>
        </p:txBody>
      </p:sp>
      <p:sp>
        <p:nvSpPr>
          <p:cNvPr id="65549" name="Rectangle 13">
            <a:extLst>
              <a:ext uri="{FF2B5EF4-FFF2-40B4-BE49-F238E27FC236}">
                <a16:creationId xmlns:a16="http://schemas.microsoft.com/office/drawing/2014/main" id="{480EE309-348C-4847-A19B-ADB13D929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870325"/>
            <a:ext cx="6477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–</a:t>
            </a:r>
            <a:r>
              <a:rPr lang="en-US" altLang="ru-RU" sz="2800">
                <a:cs typeface="Arial" panose="020B0604020202020204" pitchFamily="34" charset="0"/>
              </a:rPr>
              <a:t>2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5550" name="AutoShape 14">
            <a:extLst>
              <a:ext uri="{FF2B5EF4-FFF2-40B4-BE49-F238E27FC236}">
                <a16:creationId xmlns:a16="http://schemas.microsoft.com/office/drawing/2014/main" id="{7E8713EF-EF4C-409F-9109-D677C47AE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3716338"/>
            <a:ext cx="144462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57" name="Rectangle 21">
            <a:extLst>
              <a:ext uri="{FF2B5EF4-FFF2-40B4-BE49-F238E27FC236}">
                <a16:creationId xmlns:a16="http://schemas.microsoft.com/office/drawing/2014/main" id="{A2E97433-989F-4625-B495-AE14F2067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4806950"/>
            <a:ext cx="6477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–</a:t>
            </a:r>
            <a:r>
              <a:rPr lang="en-US" altLang="ru-RU" sz="2800">
                <a:cs typeface="Arial" panose="020B0604020202020204" pitchFamily="34" charset="0"/>
              </a:rPr>
              <a:t>2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5558" name="AutoShape 22">
            <a:extLst>
              <a:ext uri="{FF2B5EF4-FFF2-40B4-BE49-F238E27FC236}">
                <a16:creationId xmlns:a16="http://schemas.microsoft.com/office/drawing/2014/main" id="{53213270-F3C4-44B8-A002-0892F433C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5013325"/>
            <a:ext cx="144463" cy="144463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59" name="AutoShape 23">
            <a:extLst>
              <a:ext uri="{FF2B5EF4-FFF2-40B4-BE49-F238E27FC236}">
                <a16:creationId xmlns:a16="http://schemas.microsoft.com/office/drawing/2014/main" id="{6E71B403-1D57-4413-8A76-6852EBE963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420938"/>
            <a:ext cx="144463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60" name="AutoShape 24">
            <a:extLst>
              <a:ext uri="{FF2B5EF4-FFF2-40B4-BE49-F238E27FC236}">
                <a16:creationId xmlns:a16="http://schemas.microsoft.com/office/drawing/2014/main" id="{AFFAF84E-9611-4F36-8A92-E2C0ECEF5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3716338"/>
            <a:ext cx="144463" cy="144462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61" name="Rectangle 25">
            <a:extLst>
              <a:ext uri="{FF2B5EF4-FFF2-40B4-BE49-F238E27FC236}">
                <a16:creationId xmlns:a16="http://schemas.microsoft.com/office/drawing/2014/main" id="{4BD8E160-5FC7-4455-9064-B93D87F45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0" y="3870325"/>
            <a:ext cx="6477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800">
                <a:cs typeface="Arial" panose="020B0604020202020204" pitchFamily="34" charset="0"/>
              </a:rPr>
              <a:t>2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5562" name="Rectangle 26">
            <a:extLst>
              <a:ext uri="{FF2B5EF4-FFF2-40B4-BE49-F238E27FC236}">
                <a16:creationId xmlns:a16="http://schemas.microsoft.com/office/drawing/2014/main" id="{BA671F4C-1FDE-4E3E-BA67-18A41B225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2214563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800">
                <a:cs typeface="Arial" panose="020B0604020202020204" pitchFamily="34" charset="0"/>
              </a:rPr>
              <a:t>2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5564" name="Line 28">
            <a:extLst>
              <a:ext uri="{FF2B5EF4-FFF2-40B4-BE49-F238E27FC236}">
                <a16:creationId xmlns:a16="http://schemas.microsoft.com/office/drawing/2014/main" id="{CDF331F9-C98B-4F44-B674-EA1A85F55E63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3241675" y="1052513"/>
            <a:ext cx="4425950" cy="4425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65" name="Line 29">
            <a:extLst>
              <a:ext uri="{FF2B5EF4-FFF2-40B4-BE49-F238E27FC236}">
                <a16:creationId xmlns:a16="http://schemas.microsoft.com/office/drawing/2014/main" id="{2E39CADB-AF33-46B7-94CC-59C0B783ABEE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1585913" y="2027238"/>
            <a:ext cx="4425950" cy="4425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66" name="Line 30">
            <a:extLst>
              <a:ext uri="{FF2B5EF4-FFF2-40B4-BE49-F238E27FC236}">
                <a16:creationId xmlns:a16="http://schemas.microsoft.com/office/drawing/2014/main" id="{7D0E522A-CD54-4D69-9B1B-421FFE19AF9C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>
            <a:off x="1585913" y="1125538"/>
            <a:ext cx="4425950" cy="4425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67" name="Line 31">
            <a:extLst>
              <a:ext uri="{FF2B5EF4-FFF2-40B4-BE49-F238E27FC236}">
                <a16:creationId xmlns:a16="http://schemas.microsoft.com/office/drawing/2014/main" id="{6B0757D0-1FD8-43C1-84D7-F220AC4623CA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>
            <a:off x="3203575" y="2133600"/>
            <a:ext cx="4425950" cy="4425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70" name="Line 34">
            <a:extLst>
              <a:ext uri="{FF2B5EF4-FFF2-40B4-BE49-F238E27FC236}">
                <a16:creationId xmlns:a16="http://schemas.microsoft.com/office/drawing/2014/main" id="{683C0B19-4019-4D8A-8F5A-4AF908A124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43438" y="3789363"/>
            <a:ext cx="1296987" cy="1296987"/>
          </a:xfrm>
          <a:prstGeom prst="line">
            <a:avLst/>
          </a:prstGeom>
          <a:noFill/>
          <a:ln w="381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5578" name="Group 42">
            <a:extLst>
              <a:ext uri="{FF2B5EF4-FFF2-40B4-BE49-F238E27FC236}">
                <a16:creationId xmlns:a16="http://schemas.microsoft.com/office/drawing/2014/main" id="{9BA54051-B44D-489F-A40D-6E09D4F02B0D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492375"/>
            <a:ext cx="1368425" cy="1368425"/>
            <a:chOff x="2064" y="1570"/>
            <a:chExt cx="862" cy="862"/>
          </a:xfrm>
        </p:grpSpPr>
        <p:sp>
          <p:nvSpPr>
            <p:cNvPr id="65571" name="Line 35">
              <a:extLst>
                <a:ext uri="{FF2B5EF4-FFF2-40B4-BE49-F238E27FC236}">
                  <a16:creationId xmlns:a16="http://schemas.microsoft.com/office/drawing/2014/main" id="{EFC14BFC-1F9B-42F1-927D-214CDD5402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09" y="1570"/>
              <a:ext cx="817" cy="817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74" name="AutoShape 38">
              <a:extLst>
                <a:ext uri="{FF2B5EF4-FFF2-40B4-BE49-F238E27FC236}">
                  <a16:creationId xmlns:a16="http://schemas.microsoft.com/office/drawing/2014/main" id="{DFBA341B-4722-4BC6-A0FE-3619E32AD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341"/>
              <a:ext cx="91" cy="91"/>
            </a:xfrm>
            <a:prstGeom prst="flowChartConnector">
              <a:avLst/>
            </a:prstGeom>
            <a:solidFill>
              <a:srgbClr val="00CC00"/>
            </a:solidFill>
            <a:ln w="9525">
              <a:solidFill>
                <a:srgbClr val="00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5579" name="Group 43">
            <a:extLst>
              <a:ext uri="{FF2B5EF4-FFF2-40B4-BE49-F238E27FC236}">
                <a16:creationId xmlns:a16="http://schemas.microsoft.com/office/drawing/2014/main" id="{FA1E0C75-C75C-4652-B33D-7AE38E135FD1}"/>
              </a:ext>
            </a:extLst>
          </p:cNvPr>
          <p:cNvGrpSpPr>
            <a:grpSpLocks/>
          </p:cNvGrpSpPr>
          <p:nvPr/>
        </p:nvGrpSpPr>
        <p:grpSpPr bwMode="auto">
          <a:xfrm>
            <a:off x="3348038" y="3787775"/>
            <a:ext cx="1368425" cy="1370013"/>
            <a:chOff x="2109" y="2386"/>
            <a:chExt cx="862" cy="863"/>
          </a:xfrm>
        </p:grpSpPr>
        <p:sp>
          <p:nvSpPr>
            <p:cNvPr id="65569" name="Line 33">
              <a:extLst>
                <a:ext uri="{FF2B5EF4-FFF2-40B4-BE49-F238E27FC236}">
                  <a16:creationId xmlns:a16="http://schemas.microsoft.com/office/drawing/2014/main" id="{EE131BB4-7FCD-4740-811C-2049B61EDF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09" y="2386"/>
              <a:ext cx="817" cy="817"/>
            </a:xfrm>
            <a:prstGeom prst="line">
              <a:avLst/>
            </a:prstGeom>
            <a:noFill/>
            <a:ln w="381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575" name="AutoShape 39">
              <a:extLst>
                <a:ext uri="{FF2B5EF4-FFF2-40B4-BE49-F238E27FC236}">
                  <a16:creationId xmlns:a16="http://schemas.microsoft.com/office/drawing/2014/main" id="{42256980-5AC2-4F07-AFDD-271F194F1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3158"/>
              <a:ext cx="91" cy="91"/>
            </a:xfrm>
            <a:prstGeom prst="flowChartConnector">
              <a:avLst/>
            </a:prstGeom>
            <a:solidFill>
              <a:srgbClr val="00CC00"/>
            </a:solidFill>
            <a:ln w="9525">
              <a:solidFill>
                <a:srgbClr val="00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5577" name="Group 41">
            <a:extLst>
              <a:ext uri="{FF2B5EF4-FFF2-40B4-BE49-F238E27FC236}">
                <a16:creationId xmlns:a16="http://schemas.microsoft.com/office/drawing/2014/main" id="{D67331B9-DEE6-40AB-88BE-9F907984F714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2420938"/>
            <a:ext cx="1439863" cy="1439862"/>
            <a:chOff x="2880" y="1525"/>
            <a:chExt cx="907" cy="907"/>
          </a:xfrm>
        </p:grpSpPr>
        <p:grpSp>
          <p:nvGrpSpPr>
            <p:cNvPr id="65573" name="Group 37">
              <a:extLst>
                <a:ext uri="{FF2B5EF4-FFF2-40B4-BE49-F238E27FC236}">
                  <a16:creationId xmlns:a16="http://schemas.microsoft.com/office/drawing/2014/main" id="{206ED4FA-BC0E-4D14-8628-A1E1A82B5A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1525"/>
              <a:ext cx="872" cy="862"/>
              <a:chOff x="2880" y="1525"/>
              <a:chExt cx="872" cy="862"/>
            </a:xfrm>
          </p:grpSpPr>
          <p:sp>
            <p:nvSpPr>
              <p:cNvPr id="65568" name="Line 32">
                <a:extLst>
                  <a:ext uri="{FF2B5EF4-FFF2-40B4-BE49-F238E27FC236}">
                    <a16:creationId xmlns:a16="http://schemas.microsoft.com/office/drawing/2014/main" id="{40A39EE4-B18A-4805-B7F6-421841635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5" y="1570"/>
                <a:ext cx="817" cy="817"/>
              </a:xfrm>
              <a:prstGeom prst="line">
                <a:avLst/>
              </a:prstGeom>
              <a:noFill/>
              <a:ln w="38100">
                <a:solidFill>
                  <a:srgbClr val="00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572" name="AutoShape 36">
                <a:extLst>
                  <a:ext uri="{FF2B5EF4-FFF2-40B4-BE49-F238E27FC236}">
                    <a16:creationId xmlns:a16="http://schemas.microsoft.com/office/drawing/2014/main" id="{EA3F4FBE-7C24-4CB4-8B5D-183659D4B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0" y="1525"/>
                <a:ext cx="91" cy="91"/>
              </a:xfrm>
              <a:prstGeom prst="flowChartConnector">
                <a:avLst/>
              </a:prstGeom>
              <a:solidFill>
                <a:srgbClr val="00CC00"/>
              </a:solidFill>
              <a:ln w="9525">
                <a:solidFill>
                  <a:srgbClr val="00CC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5576" name="AutoShape 40">
              <a:extLst>
                <a:ext uri="{FF2B5EF4-FFF2-40B4-BE49-F238E27FC236}">
                  <a16:creationId xmlns:a16="http://schemas.microsoft.com/office/drawing/2014/main" id="{DED28291-9FEA-46F0-A5C5-FA06732D8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2341"/>
              <a:ext cx="91" cy="91"/>
            </a:xfrm>
            <a:prstGeom prst="flowChartConnector">
              <a:avLst/>
            </a:prstGeom>
            <a:solidFill>
              <a:srgbClr val="00CC00"/>
            </a:solidFill>
            <a:ln w="9525">
              <a:solidFill>
                <a:srgbClr val="00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5580" name="Rectangle 44">
            <a:extLst>
              <a:ext uri="{FF2B5EF4-FFF2-40B4-BE49-F238E27FC236}">
                <a16:creationId xmlns:a16="http://schemas.microsoft.com/office/drawing/2014/main" id="{0C22CC39-1EA5-4E26-9BF8-842D87126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5383213"/>
            <a:ext cx="8636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№1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5581" name="Rectangle 45">
            <a:extLst>
              <a:ext uri="{FF2B5EF4-FFF2-40B4-BE49-F238E27FC236}">
                <a16:creationId xmlns:a16="http://schemas.microsoft.com/office/drawing/2014/main" id="{707909EB-247E-4788-8E89-0866CE961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1268413"/>
            <a:ext cx="8636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№2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5582" name="Rectangle 46">
            <a:extLst>
              <a:ext uri="{FF2B5EF4-FFF2-40B4-BE49-F238E27FC236}">
                <a16:creationId xmlns:a16="http://schemas.microsoft.com/office/drawing/2014/main" id="{392307F1-056D-4310-827E-BBFDF4039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5957888"/>
            <a:ext cx="8636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№3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sp>
        <p:nvSpPr>
          <p:cNvPr id="65583" name="Rectangle 47">
            <a:extLst>
              <a:ext uri="{FF2B5EF4-FFF2-40B4-BE49-F238E27FC236}">
                <a16:creationId xmlns:a16="http://schemas.microsoft.com/office/drawing/2014/main" id="{58FBF380-9E08-4129-BE39-9A01F0C70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628775"/>
            <a:ext cx="8636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№4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5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5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5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5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5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5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5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80" grpId="0"/>
      <p:bldP spid="65581" grpId="0"/>
      <p:bldP spid="65582" grpId="0"/>
      <p:bldP spid="6558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>
            <a:extLst>
              <a:ext uri="{FF2B5EF4-FFF2-40B4-BE49-F238E27FC236}">
                <a16:creationId xmlns:a16="http://schemas.microsoft.com/office/drawing/2014/main" id="{FE5E7E0B-5C96-478C-BC8B-179945A986C5}"/>
              </a:ext>
            </a:extLst>
          </p:cNvPr>
          <p:cNvSpPr>
            <a:spLocks noChangeArrowheads="1"/>
          </p:cNvSpPr>
          <p:nvPr/>
        </p:nvSpPr>
        <p:spPr bwMode="auto">
          <a:xfrm rot="-1632241">
            <a:off x="323850" y="24209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7800">
                <a:solidFill>
                  <a:srgbClr val="0066FF"/>
                </a:solidFill>
                <a:latin typeface="Sylfaen" panose="010A0502050306030303" pitchFamily="18" charset="0"/>
                <a:cs typeface="Arial" panose="020B0604020202020204" pitchFamily="34" charset="0"/>
              </a:rPr>
              <a:t>МОДУЛЬ</a:t>
            </a:r>
            <a:endParaRPr lang="ru-RU" altLang="ru-RU" sz="7800">
              <a:solidFill>
                <a:srgbClr val="0066FF"/>
              </a:solidFill>
              <a:latin typeface="Sylfaen" panose="010A0502050306030303" pitchFamily="18" charset="0"/>
            </a:endParaRP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B73C0009-CEB2-4709-BB4D-85488D579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76250"/>
            <a:ext cx="82296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FF3300"/>
                </a:solidFill>
              </a:rPr>
              <a:t>СПАСИБО ЗА ВНИМАНИЕ!</a:t>
            </a:r>
          </a:p>
        </p:txBody>
      </p:sp>
      <p:graphicFrame>
        <p:nvGraphicFramePr>
          <p:cNvPr id="19464" name="Object 8">
            <a:extLst>
              <a:ext uri="{FF2B5EF4-FFF2-40B4-BE49-F238E27FC236}">
                <a16:creationId xmlns:a16="http://schemas.microsoft.com/office/drawing/2014/main" id="{A1F232AD-6B67-431D-A7AC-1F960BD3E6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0563" y="3048000"/>
          <a:ext cx="4102100" cy="353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CorelDRAW" r:id="rId3" imgW="3302079" imgH="2841308" progId="CorelDRAW.Graphic.9">
                  <p:embed/>
                </p:oleObj>
              </mc:Choice>
              <mc:Fallback>
                <p:oleObj name="CorelDRAW" r:id="rId3" imgW="3302079" imgH="2841308" progId="CorelDRAW.Graphic.9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3048000"/>
                        <a:ext cx="4102100" cy="3532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EFF37652-29A3-48B6-B59D-7DF906E181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362950" cy="1574800"/>
          </a:xfrm>
        </p:spPr>
        <p:txBody>
          <a:bodyPr/>
          <a:lstStyle/>
          <a:p>
            <a:r>
              <a:rPr lang="ru-RU" altLang="ru-RU" sz="4000"/>
              <a:t>ОТКРЫТЫЙ УРОК </a:t>
            </a:r>
            <a:br>
              <a:rPr lang="ru-RU" altLang="ru-RU" sz="4000"/>
            </a:br>
            <a:r>
              <a:rPr lang="ru-RU" altLang="ru-RU" sz="4000"/>
              <a:t>ПО МАТЕМАТИКЕ В 9</a:t>
            </a:r>
            <a:r>
              <a:rPr lang="ru-RU" altLang="ru-RU" sz="4000" baseline="30000"/>
              <a:t>в</a:t>
            </a:r>
            <a:r>
              <a:rPr lang="ru-RU" altLang="ru-RU" sz="4000"/>
              <a:t> КЛАССЕ</a:t>
            </a:r>
            <a:br>
              <a:rPr lang="ru-RU" altLang="ru-RU" sz="4000"/>
            </a:br>
            <a:r>
              <a:rPr lang="ru-RU" altLang="ru-RU" sz="4000"/>
              <a:t>ЛИЦЕЯ № 179</a:t>
            </a:r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9433D8C6-332A-4087-BDA3-43F0745D0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636838"/>
            <a:ext cx="82296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5400">
                <a:solidFill>
                  <a:srgbClr val="FF3300"/>
                </a:solidFill>
              </a:rPr>
              <a:t>ТЕМА УРОКА</a:t>
            </a:r>
            <a:r>
              <a:rPr lang="ru-RU" altLang="ru-RU" sz="6600">
                <a:solidFill>
                  <a:srgbClr val="FF3300"/>
                </a:solidFill>
              </a:rPr>
              <a:t> </a:t>
            </a:r>
            <a:br>
              <a:rPr lang="ru-RU" altLang="ru-RU" sz="6600">
                <a:solidFill>
                  <a:srgbClr val="FF3300"/>
                </a:solidFill>
              </a:rPr>
            </a:br>
            <a:r>
              <a:rPr lang="en-US" altLang="ru-RU" sz="6600">
                <a:solidFill>
                  <a:srgbClr val="FF3300"/>
                </a:solidFill>
                <a:latin typeface="Book Antiqua" panose="02040602050305030304" pitchFamily="18" charset="0"/>
              </a:rPr>
              <a:t>“</a:t>
            </a:r>
            <a:r>
              <a:rPr lang="ru-RU" altLang="ru-RU" sz="6600">
                <a:solidFill>
                  <a:srgbClr val="FF3300"/>
                </a:solidFill>
                <a:latin typeface="Book Antiqua" panose="02040602050305030304" pitchFamily="18" charset="0"/>
              </a:rPr>
              <a:t>НЕРАВЕНСТВА </a:t>
            </a:r>
            <a:br>
              <a:rPr lang="ru-RU" altLang="ru-RU" sz="6600">
                <a:solidFill>
                  <a:srgbClr val="FF3300"/>
                </a:solidFill>
                <a:latin typeface="Book Antiqua" panose="02040602050305030304" pitchFamily="18" charset="0"/>
              </a:rPr>
            </a:br>
            <a:r>
              <a:rPr lang="ru-RU" altLang="ru-RU" sz="6600">
                <a:solidFill>
                  <a:srgbClr val="FF3300"/>
                </a:solidFill>
                <a:latin typeface="Book Antiqua" panose="02040602050305030304" pitchFamily="18" charset="0"/>
              </a:rPr>
              <a:t>С МОДУЛЕМ</a:t>
            </a:r>
            <a:r>
              <a:rPr lang="en-US" altLang="ru-RU" sz="6600">
                <a:solidFill>
                  <a:srgbClr val="FF3300"/>
                </a:solidFill>
                <a:latin typeface="Book Antiqua" panose="02040602050305030304" pitchFamily="18" charset="0"/>
              </a:rPr>
              <a:t>”</a:t>
            </a:r>
            <a:endParaRPr lang="ru-RU" altLang="ru-RU" sz="6600">
              <a:solidFill>
                <a:srgbClr val="FF3300"/>
              </a:solidFill>
              <a:latin typeface="Book Antiqua" panose="02040602050305030304" pitchFamily="18" charset="0"/>
            </a:endParaRPr>
          </a:p>
        </p:txBody>
      </p:sp>
      <p:sp>
        <p:nvSpPr>
          <p:cNvPr id="68612" name="Rectangle 4">
            <a:extLst>
              <a:ext uri="{FF2B5EF4-FFF2-40B4-BE49-F238E27FC236}">
                <a16:creationId xmlns:a16="http://schemas.microsoft.com/office/drawing/2014/main" id="{C199EB38-13FA-46AB-AA18-280061CA5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5260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/>
              <a:t>УЧИТЕЛЬ</a:t>
            </a:r>
            <a:r>
              <a:rPr lang="en-US" altLang="ru-RU" sz="4000"/>
              <a:t>: </a:t>
            </a:r>
            <a:r>
              <a:rPr lang="ru-RU" altLang="ru-RU" sz="4000"/>
              <a:t>ЗАКУЦКАЯ М.В.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>
            <a:extLst>
              <a:ext uri="{FF2B5EF4-FFF2-40B4-BE49-F238E27FC236}">
                <a16:creationId xmlns:a16="http://schemas.microsoft.com/office/drawing/2014/main" id="{B65330A2-14E7-4F68-B04B-659FB2C19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74638"/>
            <a:ext cx="541020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ОПРЕДЕЛЕНИЕ </a:t>
            </a:r>
            <a:r>
              <a:rPr lang="en-US" altLang="ru-RU" sz="3600"/>
              <a:t>I</a:t>
            </a:r>
            <a:r>
              <a:rPr lang="ru-RU" altLang="ru-RU" sz="3600"/>
              <a:t>х</a:t>
            </a:r>
            <a:r>
              <a:rPr lang="en-US" altLang="ru-RU" sz="3600"/>
              <a:t>I</a:t>
            </a:r>
            <a:endParaRPr lang="ru-RU" altLang="ru-RU" sz="3600"/>
          </a:p>
        </p:txBody>
      </p:sp>
      <p:sp>
        <p:nvSpPr>
          <p:cNvPr id="52244" name="Line 20">
            <a:extLst>
              <a:ext uri="{FF2B5EF4-FFF2-40B4-BE49-F238E27FC236}">
                <a16:creationId xmlns:a16="http://schemas.microsoft.com/office/drawing/2014/main" id="{4455C67A-C6F0-476A-8D47-488086E0BB3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213" y="3141663"/>
            <a:ext cx="7559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2245" name="Group 21">
            <a:extLst>
              <a:ext uri="{FF2B5EF4-FFF2-40B4-BE49-F238E27FC236}">
                <a16:creationId xmlns:a16="http://schemas.microsoft.com/office/drawing/2014/main" id="{2CD0DC61-3BC2-4989-9B24-A62A9CAFA996}"/>
              </a:ext>
            </a:extLst>
          </p:cNvPr>
          <p:cNvGrpSpPr>
            <a:grpSpLocks/>
          </p:cNvGrpSpPr>
          <p:nvPr/>
        </p:nvGrpSpPr>
        <p:grpSpPr bwMode="auto">
          <a:xfrm>
            <a:off x="4067175" y="3068638"/>
            <a:ext cx="647700" cy="711200"/>
            <a:chOff x="1429" y="1797"/>
            <a:chExt cx="408" cy="448"/>
          </a:xfrm>
        </p:grpSpPr>
        <p:sp>
          <p:nvSpPr>
            <p:cNvPr id="52246" name="Rectangle 22">
              <a:extLst>
                <a:ext uri="{FF2B5EF4-FFF2-40B4-BE49-F238E27FC236}">
                  <a16:creationId xmlns:a16="http://schemas.microsoft.com/office/drawing/2014/main" id="{AF71B5C7-3ADF-47DE-8D5C-63C0001C6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O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52247" name="AutoShape 23">
              <a:extLst>
                <a:ext uri="{FF2B5EF4-FFF2-40B4-BE49-F238E27FC236}">
                  <a16:creationId xmlns:a16="http://schemas.microsoft.com/office/drawing/2014/main" id="{15450AD0-8CAB-41E6-B6B0-E41FA000F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251" name="Group 27">
            <a:extLst>
              <a:ext uri="{FF2B5EF4-FFF2-40B4-BE49-F238E27FC236}">
                <a16:creationId xmlns:a16="http://schemas.microsoft.com/office/drawing/2014/main" id="{65E0E1D2-22FD-46F7-805A-4F00ED2F6E5E}"/>
              </a:ext>
            </a:extLst>
          </p:cNvPr>
          <p:cNvGrpSpPr>
            <a:grpSpLocks/>
          </p:cNvGrpSpPr>
          <p:nvPr/>
        </p:nvGrpSpPr>
        <p:grpSpPr bwMode="auto">
          <a:xfrm>
            <a:off x="5724525" y="3068638"/>
            <a:ext cx="431800" cy="720725"/>
            <a:chOff x="3606" y="1933"/>
            <a:chExt cx="227" cy="454"/>
          </a:xfrm>
        </p:grpSpPr>
        <p:sp>
          <p:nvSpPr>
            <p:cNvPr id="52249" name="Rectangle 25">
              <a:extLst>
                <a:ext uri="{FF2B5EF4-FFF2-40B4-BE49-F238E27FC236}">
                  <a16:creationId xmlns:a16="http://schemas.microsoft.com/office/drawing/2014/main" id="{4C618D75-C7B2-43F0-A756-392B8F77D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2024"/>
              <a:ext cx="227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rgbClr val="FF3300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sp>
          <p:nvSpPr>
            <p:cNvPr id="52250" name="AutoShape 26">
              <a:extLst>
                <a:ext uri="{FF2B5EF4-FFF2-40B4-BE49-F238E27FC236}">
                  <a16:creationId xmlns:a16="http://schemas.microsoft.com/office/drawing/2014/main" id="{E6348FC3-35B6-4516-8603-08E7346B5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1933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2253" name="Freeform 29">
            <a:extLst>
              <a:ext uri="{FF2B5EF4-FFF2-40B4-BE49-F238E27FC236}">
                <a16:creationId xmlns:a16="http://schemas.microsoft.com/office/drawing/2014/main" id="{B01414A1-5F8E-4A66-BD0E-1B1D91341707}"/>
              </a:ext>
            </a:extLst>
          </p:cNvPr>
          <p:cNvSpPr>
            <a:spLocks/>
          </p:cNvSpPr>
          <p:nvPr/>
        </p:nvSpPr>
        <p:spPr bwMode="auto">
          <a:xfrm>
            <a:off x="1692275" y="2492375"/>
            <a:ext cx="2735263" cy="649288"/>
          </a:xfrm>
          <a:custGeom>
            <a:avLst/>
            <a:gdLst>
              <a:gd name="T0" fmla="*/ 1723 w 1723"/>
              <a:gd name="T1" fmla="*/ 409 h 409"/>
              <a:gd name="T2" fmla="*/ 1496 w 1723"/>
              <a:gd name="T3" fmla="*/ 182 h 409"/>
              <a:gd name="T4" fmla="*/ 1134 w 1723"/>
              <a:gd name="T5" fmla="*/ 46 h 409"/>
              <a:gd name="T6" fmla="*/ 771 w 1723"/>
              <a:gd name="T7" fmla="*/ 0 h 409"/>
              <a:gd name="T8" fmla="*/ 499 w 1723"/>
              <a:gd name="T9" fmla="*/ 46 h 409"/>
              <a:gd name="T10" fmla="*/ 272 w 1723"/>
              <a:gd name="T11" fmla="*/ 136 h 409"/>
              <a:gd name="T12" fmla="*/ 90 w 1723"/>
              <a:gd name="T13" fmla="*/ 272 h 409"/>
              <a:gd name="T14" fmla="*/ 0 w 1723"/>
              <a:gd name="T15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3" h="409">
                <a:moveTo>
                  <a:pt x="1723" y="409"/>
                </a:moveTo>
                <a:cubicBezTo>
                  <a:pt x="1658" y="326"/>
                  <a:pt x="1594" y="243"/>
                  <a:pt x="1496" y="182"/>
                </a:cubicBezTo>
                <a:cubicBezTo>
                  <a:pt x="1398" y="121"/>
                  <a:pt x="1255" y="76"/>
                  <a:pt x="1134" y="46"/>
                </a:cubicBezTo>
                <a:cubicBezTo>
                  <a:pt x="1013" y="16"/>
                  <a:pt x="877" y="0"/>
                  <a:pt x="771" y="0"/>
                </a:cubicBezTo>
                <a:cubicBezTo>
                  <a:pt x="665" y="0"/>
                  <a:pt x="582" y="23"/>
                  <a:pt x="499" y="46"/>
                </a:cubicBezTo>
                <a:cubicBezTo>
                  <a:pt x="416" y="69"/>
                  <a:pt x="340" y="98"/>
                  <a:pt x="272" y="136"/>
                </a:cubicBezTo>
                <a:cubicBezTo>
                  <a:pt x="204" y="174"/>
                  <a:pt x="135" y="227"/>
                  <a:pt x="90" y="272"/>
                </a:cubicBezTo>
                <a:cubicBezTo>
                  <a:pt x="45" y="317"/>
                  <a:pt x="22" y="363"/>
                  <a:pt x="0" y="409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255" name="Rectangle 31">
            <a:extLst>
              <a:ext uri="{FF2B5EF4-FFF2-40B4-BE49-F238E27FC236}">
                <a16:creationId xmlns:a16="http://schemas.microsoft.com/office/drawing/2014/main" id="{51F45443-34B5-490E-AD4F-66BE1A5D54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3213100"/>
            <a:ext cx="36036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solidFill>
                  <a:schemeClr val="tx1"/>
                </a:solidFill>
                <a:cs typeface="Arial" panose="020B0604020202020204" pitchFamily="34" charset="0"/>
              </a:rPr>
              <a:t>Х</a:t>
            </a:r>
          </a:p>
        </p:txBody>
      </p:sp>
      <p:sp>
        <p:nvSpPr>
          <p:cNvPr id="52258" name="Rectangle 34">
            <a:extLst>
              <a:ext uri="{FF2B5EF4-FFF2-40B4-BE49-F238E27FC236}">
                <a16:creationId xmlns:a16="http://schemas.microsoft.com/office/drawing/2014/main" id="{71CB2141-56F1-4A51-ADE0-1456718B4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2350" y="4365625"/>
            <a:ext cx="18732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2800">
                <a:cs typeface="Arial" panose="020B0604020202020204" pitchFamily="34" charset="0"/>
              </a:rPr>
              <a:t>│</a:t>
            </a:r>
            <a:r>
              <a:rPr lang="ru-RU" altLang="ru-RU" sz="2800">
                <a:cs typeface="Arial" panose="020B0604020202020204" pitchFamily="34" charset="0"/>
              </a:rPr>
              <a:t>Х – 0</a:t>
            </a:r>
            <a:r>
              <a:rPr lang="en-US" altLang="ru-RU" sz="2800">
                <a:cs typeface="Arial" panose="020B0604020202020204" pitchFamily="34" charset="0"/>
              </a:rPr>
              <a:t>│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C -0.17778 -3.33333E-6 -0.35556 -3.33333E-6 -0.53334 -3.33333E-6 " pathEditMode="relative" ptsTypes="fA">
                                      <p:cBhvr>
                                        <p:cTn id="6" dur="20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334 0 L 0.17552 0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52 0 L -0.23403 0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403 0 L 0.10468 0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468 0 L -0.46233 0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5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57" name="Freeform 25">
            <a:extLst>
              <a:ext uri="{FF2B5EF4-FFF2-40B4-BE49-F238E27FC236}">
                <a16:creationId xmlns:a16="http://schemas.microsoft.com/office/drawing/2014/main" id="{300497BE-AF0E-4F38-B331-DFB61F4F6161}"/>
              </a:ext>
            </a:extLst>
          </p:cNvPr>
          <p:cNvSpPr>
            <a:spLocks/>
          </p:cNvSpPr>
          <p:nvPr/>
        </p:nvSpPr>
        <p:spPr bwMode="auto">
          <a:xfrm>
            <a:off x="1187450" y="3429000"/>
            <a:ext cx="3241675" cy="360363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9656" name="Freeform 24">
            <a:extLst>
              <a:ext uri="{FF2B5EF4-FFF2-40B4-BE49-F238E27FC236}">
                <a16:creationId xmlns:a16="http://schemas.microsoft.com/office/drawing/2014/main" id="{24A398BA-B326-4663-A79D-5AB9CD7E1D3D}"/>
              </a:ext>
            </a:extLst>
          </p:cNvPr>
          <p:cNvSpPr>
            <a:spLocks/>
          </p:cNvSpPr>
          <p:nvPr/>
        </p:nvSpPr>
        <p:spPr bwMode="auto">
          <a:xfrm>
            <a:off x="4427538" y="3429000"/>
            <a:ext cx="2089150" cy="360363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9658" name="Freeform 26">
            <a:extLst>
              <a:ext uri="{FF2B5EF4-FFF2-40B4-BE49-F238E27FC236}">
                <a16:creationId xmlns:a16="http://schemas.microsoft.com/office/drawing/2014/main" id="{DB2D3610-BD7C-4B3F-BC01-215CEC51F848}"/>
              </a:ext>
            </a:extLst>
          </p:cNvPr>
          <p:cNvSpPr>
            <a:spLocks/>
          </p:cNvSpPr>
          <p:nvPr/>
        </p:nvSpPr>
        <p:spPr bwMode="auto">
          <a:xfrm>
            <a:off x="4427538" y="3429000"/>
            <a:ext cx="360362" cy="360363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9659" name="Freeform 27">
            <a:extLst>
              <a:ext uri="{FF2B5EF4-FFF2-40B4-BE49-F238E27FC236}">
                <a16:creationId xmlns:a16="http://schemas.microsoft.com/office/drawing/2014/main" id="{CEB86016-896D-474E-B1DB-72BD16BF941D}"/>
              </a:ext>
            </a:extLst>
          </p:cNvPr>
          <p:cNvSpPr>
            <a:spLocks/>
          </p:cNvSpPr>
          <p:nvPr/>
        </p:nvSpPr>
        <p:spPr bwMode="auto">
          <a:xfrm>
            <a:off x="4427538" y="3068638"/>
            <a:ext cx="1368425" cy="720725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77FF1495-E315-427D-9D20-25FE6C7BD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74638"/>
            <a:ext cx="541020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НЕРАВЕНСТВО </a:t>
            </a:r>
            <a:r>
              <a:rPr lang="ru-RU" altLang="ru-RU" sz="3600">
                <a:cs typeface="Arial" panose="020B0604020202020204" pitchFamily="34" charset="0"/>
              </a:rPr>
              <a:t>│х│</a:t>
            </a:r>
            <a:r>
              <a:rPr lang="en-US" altLang="ru-RU" sz="3600">
                <a:cs typeface="Arial" panose="020B0604020202020204" pitchFamily="34" charset="0"/>
              </a:rPr>
              <a:t>&lt;</a:t>
            </a:r>
            <a:r>
              <a:rPr lang="ru-RU" altLang="ru-RU" sz="3600">
                <a:cs typeface="Arial" panose="020B0604020202020204" pitchFamily="34" charset="0"/>
              </a:rPr>
              <a:t> </a:t>
            </a:r>
            <a:r>
              <a:rPr lang="en-US" altLang="ru-RU" sz="3600">
                <a:cs typeface="Arial" panose="020B0604020202020204" pitchFamily="34" charset="0"/>
              </a:rPr>
              <a:t>a</a:t>
            </a:r>
            <a:r>
              <a:rPr lang="ru-RU" altLang="ru-RU" sz="3600"/>
              <a:t> </a:t>
            </a:r>
          </a:p>
        </p:txBody>
      </p:sp>
      <p:sp>
        <p:nvSpPr>
          <p:cNvPr id="69647" name="Rectangle 15">
            <a:extLst>
              <a:ext uri="{FF2B5EF4-FFF2-40B4-BE49-F238E27FC236}">
                <a16:creationId xmlns:a16="http://schemas.microsoft.com/office/drawing/2014/main" id="{D1B7DC06-495D-4BAC-8ABA-167EC5580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268413"/>
            <a:ext cx="20161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│х – 0│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r>
              <a:rPr lang="en-US" altLang="ru-RU" sz="2800">
                <a:cs typeface="Arial" panose="020B0604020202020204" pitchFamily="34" charset="0"/>
              </a:rPr>
              <a:t>a</a:t>
            </a:r>
            <a:endParaRPr lang="ru-RU" altLang="ru-RU" sz="2800">
              <a:cs typeface="Arial" panose="020B0604020202020204" pitchFamily="34" charset="0"/>
            </a:endParaRPr>
          </a:p>
        </p:txBody>
      </p:sp>
      <p:grpSp>
        <p:nvGrpSpPr>
          <p:cNvPr id="69660" name="Group 28">
            <a:extLst>
              <a:ext uri="{FF2B5EF4-FFF2-40B4-BE49-F238E27FC236}">
                <a16:creationId xmlns:a16="http://schemas.microsoft.com/office/drawing/2014/main" id="{AAF69003-776C-4971-9DD2-C90EC7EB9736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716338"/>
            <a:ext cx="7704137" cy="720725"/>
            <a:chOff x="431" y="2341"/>
            <a:chExt cx="4853" cy="454"/>
          </a:xfrm>
        </p:grpSpPr>
        <p:sp>
          <p:nvSpPr>
            <p:cNvPr id="69635" name="Line 3">
              <a:extLst>
                <a:ext uri="{FF2B5EF4-FFF2-40B4-BE49-F238E27FC236}">
                  <a16:creationId xmlns:a16="http://schemas.microsoft.com/office/drawing/2014/main" id="{1CB73BEA-1F1F-4E68-A605-D34480190D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" y="2387"/>
              <a:ext cx="47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9636" name="Group 4">
              <a:extLst>
                <a:ext uri="{FF2B5EF4-FFF2-40B4-BE49-F238E27FC236}">
                  <a16:creationId xmlns:a16="http://schemas.microsoft.com/office/drawing/2014/main" id="{5A1DA3F5-85C2-489D-A30F-29000292D1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341"/>
              <a:ext cx="408" cy="448"/>
              <a:chOff x="1429" y="1797"/>
              <a:chExt cx="408" cy="448"/>
            </a:xfrm>
          </p:grpSpPr>
          <p:sp>
            <p:nvSpPr>
              <p:cNvPr id="69637" name="Rectangle 5">
                <a:extLst>
                  <a:ext uri="{FF2B5EF4-FFF2-40B4-BE49-F238E27FC236}">
                    <a16:creationId xmlns:a16="http://schemas.microsoft.com/office/drawing/2014/main" id="{0E4846F8-A85F-47E8-8432-AF092DD92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9" y="1888"/>
                <a:ext cx="408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1pPr>
                <a:lvl2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2pPr>
                <a:lvl3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3pPr>
                <a:lvl4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4pPr>
                <a:lvl5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2800">
                    <a:cs typeface="Arial" panose="020B0604020202020204" pitchFamily="34" charset="0"/>
                  </a:rPr>
                  <a:t>0</a:t>
                </a:r>
                <a:endParaRPr lang="ru-RU" altLang="ru-RU" sz="2800" baseline="-25000">
                  <a:cs typeface="Arial" panose="020B0604020202020204" pitchFamily="34" charset="0"/>
                </a:endParaRPr>
              </a:p>
            </p:txBody>
          </p:sp>
          <p:sp>
            <p:nvSpPr>
              <p:cNvPr id="69638" name="AutoShape 6">
                <a:extLst>
                  <a:ext uri="{FF2B5EF4-FFF2-40B4-BE49-F238E27FC236}">
                    <a16:creationId xmlns:a16="http://schemas.microsoft.com/office/drawing/2014/main" id="{55EEA4D3-1D78-45E7-8E7F-78EFAE6C0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0" y="1797"/>
                <a:ext cx="91" cy="91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9651" name="Group 19">
              <a:extLst>
                <a:ext uri="{FF2B5EF4-FFF2-40B4-BE49-F238E27FC236}">
                  <a16:creationId xmlns:a16="http://schemas.microsoft.com/office/drawing/2014/main" id="{0F51A816-417F-4CB1-839C-5CDB54095B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5" y="2341"/>
              <a:ext cx="272" cy="454"/>
              <a:chOff x="3515" y="2568"/>
              <a:chExt cx="272" cy="454"/>
            </a:xfrm>
          </p:grpSpPr>
          <p:sp>
            <p:nvSpPr>
              <p:cNvPr id="69640" name="Rectangle 8">
                <a:extLst>
                  <a:ext uri="{FF2B5EF4-FFF2-40B4-BE49-F238E27FC236}">
                    <a16:creationId xmlns:a16="http://schemas.microsoft.com/office/drawing/2014/main" id="{97904F2C-4614-436A-ACF1-05F4425FA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5" y="2659"/>
                <a:ext cx="272" cy="3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1pPr>
                <a:lvl2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2pPr>
                <a:lvl3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3pPr>
                <a:lvl4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4pPr>
                <a:lvl5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2800">
                    <a:solidFill>
                      <a:schemeClr val="tx1"/>
                    </a:solidFill>
                    <a:cs typeface="Arial" panose="020B0604020202020204" pitchFamily="34" charset="0"/>
                  </a:rPr>
                  <a:t>а</a:t>
                </a:r>
              </a:p>
            </p:txBody>
          </p:sp>
          <p:sp>
            <p:nvSpPr>
              <p:cNvPr id="69641" name="AutoShape 9">
                <a:extLst>
                  <a:ext uri="{FF2B5EF4-FFF2-40B4-BE49-F238E27FC236}">
                    <a16:creationId xmlns:a16="http://schemas.microsoft.com/office/drawing/2014/main" id="{A5F07EB4-C075-40FC-A82F-BE09B85F8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6" y="2568"/>
                <a:ext cx="109" cy="9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9643" name="Rectangle 11">
              <a:extLst>
                <a:ext uri="{FF2B5EF4-FFF2-40B4-BE49-F238E27FC236}">
                  <a16:creationId xmlns:a16="http://schemas.microsoft.com/office/drawing/2014/main" id="{4A6012A7-EF2F-4A5F-A00D-01C6FD42B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7" y="2432"/>
              <a:ext cx="227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grpSp>
          <p:nvGrpSpPr>
            <p:cNvPr id="69652" name="Group 20">
              <a:extLst>
                <a:ext uri="{FF2B5EF4-FFF2-40B4-BE49-F238E27FC236}">
                  <a16:creationId xmlns:a16="http://schemas.microsoft.com/office/drawing/2014/main" id="{2BC683F9-2420-4299-AA66-BA4709E54E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5" y="2341"/>
              <a:ext cx="499" cy="454"/>
              <a:chOff x="1655" y="2568"/>
              <a:chExt cx="499" cy="454"/>
            </a:xfrm>
          </p:grpSpPr>
          <p:sp>
            <p:nvSpPr>
              <p:cNvPr id="69648" name="Rectangle 16">
                <a:extLst>
                  <a:ext uri="{FF2B5EF4-FFF2-40B4-BE49-F238E27FC236}">
                    <a16:creationId xmlns:a16="http://schemas.microsoft.com/office/drawing/2014/main" id="{36EF79CC-175A-433C-8D09-C07994589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5" y="2659"/>
                <a:ext cx="499" cy="3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1pPr>
                <a:lvl2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2pPr>
                <a:lvl3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3pPr>
                <a:lvl4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4pPr>
                <a:lvl5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2800">
                    <a:solidFill>
                      <a:schemeClr val="tx1"/>
                    </a:solidFill>
                    <a:cs typeface="Arial" panose="020B0604020202020204" pitchFamily="34" charset="0"/>
                  </a:rPr>
                  <a:t>–а </a:t>
                </a:r>
              </a:p>
            </p:txBody>
          </p:sp>
          <p:sp>
            <p:nvSpPr>
              <p:cNvPr id="69649" name="AutoShape 17">
                <a:extLst>
                  <a:ext uri="{FF2B5EF4-FFF2-40B4-BE49-F238E27FC236}">
                    <a16:creationId xmlns:a16="http://schemas.microsoft.com/office/drawing/2014/main" id="{9BBA024E-7CA2-476F-A8CC-3852A6813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4" y="2568"/>
                <a:ext cx="109" cy="9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69653" name="Group 21">
            <a:extLst>
              <a:ext uri="{FF2B5EF4-FFF2-40B4-BE49-F238E27FC236}">
                <a16:creationId xmlns:a16="http://schemas.microsoft.com/office/drawing/2014/main" id="{9FF0A657-083A-433E-8655-9969C8DDFA79}"/>
              </a:ext>
            </a:extLst>
          </p:cNvPr>
          <p:cNvGrpSpPr>
            <a:grpSpLocks/>
          </p:cNvGrpSpPr>
          <p:nvPr/>
        </p:nvGrpSpPr>
        <p:grpSpPr bwMode="auto">
          <a:xfrm>
            <a:off x="3851275" y="3716338"/>
            <a:ext cx="431800" cy="720725"/>
            <a:chOff x="3515" y="2568"/>
            <a:chExt cx="272" cy="454"/>
          </a:xfrm>
        </p:grpSpPr>
        <p:sp>
          <p:nvSpPr>
            <p:cNvPr id="69654" name="Rectangle 22">
              <a:extLst>
                <a:ext uri="{FF2B5EF4-FFF2-40B4-BE49-F238E27FC236}">
                  <a16:creationId xmlns:a16="http://schemas.microsoft.com/office/drawing/2014/main" id="{50F1B4B7-D941-4770-947A-426A2532D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2659"/>
              <a:ext cx="272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rgbClr val="FF3300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sp>
          <p:nvSpPr>
            <p:cNvPr id="69655" name="AutoShape 23">
              <a:extLst>
                <a:ext uri="{FF2B5EF4-FFF2-40B4-BE49-F238E27FC236}">
                  <a16:creationId xmlns:a16="http://schemas.microsoft.com/office/drawing/2014/main" id="{E7BB884F-E982-4917-BDDE-202CE7E2F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2568"/>
              <a:ext cx="109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8.14815E-6 L 0.33872 8.14815E-6 " pathEditMode="relative" ptsTypes="AA">
                                      <p:cBhvr>
                                        <p:cTn id="14" dur="2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872 8.14815E-6 L -0.16528 8.14815E-6 " pathEditMode="relative" ptsTypes="AA">
                                      <p:cBhvr>
                                        <p:cTn id="17" dur="2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528 8.14815E-6 L 0.08663 8.14815E-6 " pathEditMode="relative" ptsTypes="AA">
                                      <p:cBhvr>
                                        <p:cTn id="20" dur="2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63 8.14815E-6 L -0.18889 8.14815E-6 " pathEditMode="relative" ptsTypes="AA">
                                      <p:cBhvr>
                                        <p:cTn id="23" dur="2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889 -4.44444E-6 L 0.26788 -4.44444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69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788 8.14815E-6 L -0.31493 8.14815E-6 " pathEditMode="relative" ptsTypes="AA">
                                      <p:cBhvr>
                                        <p:cTn id="38" dur="2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696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493 8.14815E-6 L 0.07882 8.14815E-6 " pathEditMode="relative" ptsTypes="AA">
                                      <p:cBhvr>
                                        <p:cTn id="50" dur="2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9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>
            <a:extLst>
              <a:ext uri="{FF2B5EF4-FFF2-40B4-BE49-F238E27FC236}">
                <a16:creationId xmlns:a16="http://schemas.microsoft.com/office/drawing/2014/main" id="{419E2A9F-4AD6-4449-BE45-330171A09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274638"/>
            <a:ext cx="4465638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/>
              <a:t>НЕРАВЕНСТВО №1</a:t>
            </a:r>
          </a:p>
        </p:txBody>
      </p:sp>
      <p:sp>
        <p:nvSpPr>
          <p:cNvPr id="70669" name="Rectangle 13">
            <a:extLst>
              <a:ext uri="{FF2B5EF4-FFF2-40B4-BE49-F238E27FC236}">
                <a16:creationId xmlns:a16="http://schemas.microsoft.com/office/drawing/2014/main" id="{2D45D148-0CB8-46BE-8332-701EB78FF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4581525"/>
            <a:ext cx="2447925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(–5</a:t>
            </a:r>
            <a:r>
              <a:rPr lang="en-US" altLang="ru-RU" sz="2800">
                <a:cs typeface="Arial" panose="020B0604020202020204" pitchFamily="34" charset="0"/>
              </a:rPr>
              <a:t>;</a:t>
            </a:r>
            <a:r>
              <a:rPr lang="ru-RU" altLang="ru-RU" sz="2800">
                <a:cs typeface="Arial" panose="020B0604020202020204" pitchFamily="34" charset="0"/>
              </a:rPr>
              <a:t> 5)</a:t>
            </a:r>
            <a:endParaRPr lang="en-US" altLang="ru-RU" sz="2800">
              <a:cs typeface="Arial" panose="020B0604020202020204" pitchFamily="34" charset="0"/>
            </a:endParaRPr>
          </a:p>
        </p:txBody>
      </p:sp>
      <p:sp>
        <p:nvSpPr>
          <p:cNvPr id="70671" name="Rectangle 15">
            <a:extLst>
              <a:ext uri="{FF2B5EF4-FFF2-40B4-BE49-F238E27FC236}">
                <a16:creationId xmlns:a16="http://schemas.microsoft.com/office/drawing/2014/main" id="{994DC15C-991E-479A-9D4B-5BE7F53B1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274638"/>
            <a:ext cx="446563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/>
              <a:t>НЕРАВЕНСТВО №2</a:t>
            </a:r>
          </a:p>
        </p:txBody>
      </p:sp>
      <p:sp>
        <p:nvSpPr>
          <p:cNvPr id="70672" name="Rectangle 16">
            <a:extLst>
              <a:ext uri="{FF2B5EF4-FFF2-40B4-BE49-F238E27FC236}">
                <a16:creationId xmlns:a16="http://schemas.microsoft.com/office/drawing/2014/main" id="{7D86B24C-D280-430C-8982-21040A5F5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1282700"/>
            <a:ext cx="2016125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х</a:t>
            </a:r>
            <a:r>
              <a:rPr lang="ru-RU" altLang="ru-RU" sz="2800" baseline="30000">
                <a:cs typeface="Arial" panose="020B0604020202020204" pitchFamily="34" charset="0"/>
              </a:rPr>
              <a:t>2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25</a:t>
            </a:r>
          </a:p>
        </p:txBody>
      </p:sp>
      <p:sp>
        <p:nvSpPr>
          <p:cNvPr id="70673" name="Rectangle 17">
            <a:extLst>
              <a:ext uri="{FF2B5EF4-FFF2-40B4-BE49-F238E27FC236}">
                <a16:creationId xmlns:a16="http://schemas.microsoft.com/office/drawing/2014/main" id="{1544DEF3-D7F7-4E6E-8CE5-6E67D0A28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276475"/>
            <a:ext cx="2016125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│х│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5</a:t>
            </a:r>
          </a:p>
        </p:txBody>
      </p:sp>
      <p:sp>
        <p:nvSpPr>
          <p:cNvPr id="70674" name="Rectangle 18">
            <a:extLst>
              <a:ext uri="{FF2B5EF4-FFF2-40B4-BE49-F238E27FC236}">
                <a16:creationId xmlns:a16="http://schemas.microsoft.com/office/drawing/2014/main" id="{F4474229-A5D8-4CE8-9D14-4811529DC2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429000"/>
            <a:ext cx="2016125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–5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х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5</a:t>
            </a:r>
          </a:p>
        </p:txBody>
      </p:sp>
      <p:sp>
        <p:nvSpPr>
          <p:cNvPr id="70678" name="Rectangle 22">
            <a:extLst>
              <a:ext uri="{FF2B5EF4-FFF2-40B4-BE49-F238E27FC236}">
                <a16:creationId xmlns:a16="http://schemas.microsoft.com/office/drawing/2014/main" id="{D409E67A-DFDB-42ED-A720-B34ACA112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1138" y="5662613"/>
            <a:ext cx="2447925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(–2</a:t>
            </a:r>
            <a:r>
              <a:rPr lang="en-US" altLang="ru-RU" sz="2800">
                <a:cs typeface="Arial" panose="020B0604020202020204" pitchFamily="34" charset="0"/>
              </a:rPr>
              <a:t>;</a:t>
            </a:r>
            <a:r>
              <a:rPr lang="ru-RU" altLang="ru-RU" sz="2800">
                <a:cs typeface="Arial" panose="020B0604020202020204" pitchFamily="34" charset="0"/>
              </a:rPr>
              <a:t> 8)</a:t>
            </a:r>
            <a:endParaRPr lang="en-US" altLang="ru-RU" sz="2800">
              <a:cs typeface="Arial" panose="020B0604020202020204" pitchFamily="34" charset="0"/>
            </a:endParaRPr>
          </a:p>
        </p:txBody>
      </p:sp>
      <p:sp>
        <p:nvSpPr>
          <p:cNvPr id="70679" name="Rectangle 23">
            <a:extLst>
              <a:ext uri="{FF2B5EF4-FFF2-40B4-BE49-F238E27FC236}">
                <a16:creationId xmlns:a16="http://schemas.microsoft.com/office/drawing/2014/main" id="{6F04E23F-BFAC-4E48-B1D0-79779E59CA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1268413"/>
            <a:ext cx="22320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│х – 3│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5</a:t>
            </a:r>
          </a:p>
        </p:txBody>
      </p:sp>
      <p:sp>
        <p:nvSpPr>
          <p:cNvPr id="70680" name="Rectangle 24">
            <a:extLst>
              <a:ext uri="{FF2B5EF4-FFF2-40B4-BE49-F238E27FC236}">
                <a16:creationId xmlns:a16="http://schemas.microsoft.com/office/drawing/2014/main" id="{ADB994D9-7475-4BA8-B7AA-2A3ED8620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9700" y="2262188"/>
            <a:ext cx="24479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–5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х – 3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5</a:t>
            </a:r>
          </a:p>
        </p:txBody>
      </p:sp>
      <p:sp>
        <p:nvSpPr>
          <p:cNvPr id="70681" name="Rectangle 25">
            <a:extLst>
              <a:ext uri="{FF2B5EF4-FFF2-40B4-BE49-F238E27FC236}">
                <a16:creationId xmlns:a16="http://schemas.microsoft.com/office/drawing/2014/main" id="{DF13710E-54D1-40DE-9DB3-976CEF2C6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3414713"/>
            <a:ext cx="30956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–5 + 3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х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5 + 3</a:t>
            </a:r>
          </a:p>
        </p:txBody>
      </p:sp>
      <p:sp>
        <p:nvSpPr>
          <p:cNvPr id="70683" name="Rectangle 27">
            <a:extLst>
              <a:ext uri="{FF2B5EF4-FFF2-40B4-BE49-F238E27FC236}">
                <a16:creationId xmlns:a16="http://schemas.microsoft.com/office/drawing/2014/main" id="{4C4B1B6F-E433-44DD-B21B-C273D1B36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4508500"/>
            <a:ext cx="3095625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–2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х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  <p:bldP spid="70669" grpId="0"/>
      <p:bldP spid="70671" grpId="0"/>
      <p:bldP spid="70672" grpId="0"/>
      <p:bldP spid="70673" grpId="0"/>
      <p:bldP spid="70674" grpId="0"/>
      <p:bldP spid="70678" grpId="0"/>
      <p:bldP spid="70679" grpId="0"/>
      <p:bldP spid="70680" grpId="0"/>
      <p:bldP spid="70681" grpId="0"/>
      <p:bldP spid="7068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0" name="Group 30">
            <a:extLst>
              <a:ext uri="{FF2B5EF4-FFF2-40B4-BE49-F238E27FC236}">
                <a16:creationId xmlns:a16="http://schemas.microsoft.com/office/drawing/2014/main" id="{E35B1B60-1B7F-4A41-98A9-9DD77E43D3E0}"/>
              </a:ext>
            </a:extLst>
          </p:cNvPr>
          <p:cNvGrpSpPr>
            <a:grpSpLocks/>
          </p:cNvGrpSpPr>
          <p:nvPr/>
        </p:nvGrpSpPr>
        <p:grpSpPr bwMode="auto">
          <a:xfrm>
            <a:off x="3059113" y="3429000"/>
            <a:ext cx="1368425" cy="647700"/>
            <a:chOff x="1927" y="2160"/>
            <a:chExt cx="862" cy="408"/>
          </a:xfrm>
        </p:grpSpPr>
        <p:sp>
          <p:nvSpPr>
            <p:cNvPr id="71705" name="Freeform 25">
              <a:extLst>
                <a:ext uri="{FF2B5EF4-FFF2-40B4-BE49-F238E27FC236}">
                  <a16:creationId xmlns:a16="http://schemas.microsoft.com/office/drawing/2014/main" id="{B3EC9F98-88FA-4B6B-973C-A595F2C18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" y="2160"/>
              <a:ext cx="589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06" name="Freeform 26">
              <a:extLst>
                <a:ext uri="{FF2B5EF4-FFF2-40B4-BE49-F238E27FC236}">
                  <a16:creationId xmlns:a16="http://schemas.microsoft.com/office/drawing/2014/main" id="{88D7AF5E-AFA7-4217-841F-EC6B2D9CF52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927" y="2387"/>
              <a:ext cx="862" cy="181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09" name="Freeform 29">
            <a:extLst>
              <a:ext uri="{FF2B5EF4-FFF2-40B4-BE49-F238E27FC236}">
                <a16:creationId xmlns:a16="http://schemas.microsoft.com/office/drawing/2014/main" id="{3C9B095C-3609-4188-AF2D-4785DA7F25E3}"/>
              </a:ext>
            </a:extLst>
          </p:cNvPr>
          <p:cNvSpPr>
            <a:spLocks/>
          </p:cNvSpPr>
          <p:nvPr/>
        </p:nvSpPr>
        <p:spPr bwMode="auto">
          <a:xfrm flipH="1">
            <a:off x="1114425" y="3429000"/>
            <a:ext cx="1944688" cy="376238"/>
          </a:xfrm>
          <a:custGeom>
            <a:avLst/>
            <a:gdLst>
              <a:gd name="T0" fmla="*/ 0 w 1225"/>
              <a:gd name="T1" fmla="*/ 237 h 237"/>
              <a:gd name="T2" fmla="*/ 182 w 1225"/>
              <a:gd name="T3" fmla="*/ 101 h 237"/>
              <a:gd name="T4" fmla="*/ 429 w 1225"/>
              <a:gd name="T5" fmla="*/ 16 h 237"/>
              <a:gd name="T6" fmla="*/ 879 w 1225"/>
              <a:gd name="T7" fmla="*/ 4 h 237"/>
              <a:gd name="T8" fmla="*/ 1225 w 1225"/>
              <a:gd name="T9" fmla="*/ 1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5" h="237">
                <a:moveTo>
                  <a:pt x="0" y="237"/>
                </a:moveTo>
                <a:cubicBezTo>
                  <a:pt x="51" y="188"/>
                  <a:pt x="111" y="138"/>
                  <a:pt x="182" y="101"/>
                </a:cubicBezTo>
                <a:cubicBezTo>
                  <a:pt x="253" y="64"/>
                  <a:pt x="313" y="32"/>
                  <a:pt x="429" y="16"/>
                </a:cubicBezTo>
                <a:cubicBezTo>
                  <a:pt x="545" y="0"/>
                  <a:pt x="746" y="5"/>
                  <a:pt x="879" y="4"/>
                </a:cubicBezTo>
                <a:cubicBezTo>
                  <a:pt x="1012" y="3"/>
                  <a:pt x="1153" y="9"/>
                  <a:pt x="1225" y="10"/>
                </a:cubicBezTo>
              </a:path>
            </a:pathLst>
          </a:custGeom>
          <a:noFill/>
          <a:ln w="1905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6" name="Freeform 6">
            <a:extLst>
              <a:ext uri="{FF2B5EF4-FFF2-40B4-BE49-F238E27FC236}">
                <a16:creationId xmlns:a16="http://schemas.microsoft.com/office/drawing/2014/main" id="{DD8A7712-180E-4F6F-9FB1-BF83BDB3A6D9}"/>
              </a:ext>
            </a:extLst>
          </p:cNvPr>
          <p:cNvSpPr>
            <a:spLocks/>
          </p:cNvSpPr>
          <p:nvPr/>
        </p:nvSpPr>
        <p:spPr bwMode="auto">
          <a:xfrm>
            <a:off x="5795963" y="3413125"/>
            <a:ext cx="1944687" cy="376238"/>
          </a:xfrm>
          <a:custGeom>
            <a:avLst/>
            <a:gdLst>
              <a:gd name="T0" fmla="*/ 0 w 1225"/>
              <a:gd name="T1" fmla="*/ 237 h 237"/>
              <a:gd name="T2" fmla="*/ 182 w 1225"/>
              <a:gd name="T3" fmla="*/ 101 h 237"/>
              <a:gd name="T4" fmla="*/ 429 w 1225"/>
              <a:gd name="T5" fmla="*/ 16 h 237"/>
              <a:gd name="T6" fmla="*/ 879 w 1225"/>
              <a:gd name="T7" fmla="*/ 4 h 237"/>
              <a:gd name="T8" fmla="*/ 1225 w 1225"/>
              <a:gd name="T9" fmla="*/ 1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5" h="237">
                <a:moveTo>
                  <a:pt x="0" y="237"/>
                </a:moveTo>
                <a:cubicBezTo>
                  <a:pt x="51" y="188"/>
                  <a:pt x="111" y="138"/>
                  <a:pt x="182" y="101"/>
                </a:cubicBezTo>
                <a:cubicBezTo>
                  <a:pt x="253" y="64"/>
                  <a:pt x="313" y="32"/>
                  <a:pt x="429" y="16"/>
                </a:cubicBezTo>
                <a:cubicBezTo>
                  <a:pt x="545" y="0"/>
                  <a:pt x="746" y="5"/>
                  <a:pt x="879" y="4"/>
                </a:cubicBezTo>
                <a:cubicBezTo>
                  <a:pt x="1012" y="3"/>
                  <a:pt x="1153" y="9"/>
                  <a:pt x="1225" y="10"/>
                </a:cubicBezTo>
              </a:path>
            </a:pathLst>
          </a:custGeom>
          <a:noFill/>
          <a:ln w="19050">
            <a:solidFill>
              <a:srgbClr val="00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4" name="Freeform 4">
            <a:extLst>
              <a:ext uri="{FF2B5EF4-FFF2-40B4-BE49-F238E27FC236}">
                <a16:creationId xmlns:a16="http://schemas.microsoft.com/office/drawing/2014/main" id="{FC0EDDA5-197F-47B8-8756-780E75C40734}"/>
              </a:ext>
            </a:extLst>
          </p:cNvPr>
          <p:cNvSpPr>
            <a:spLocks/>
          </p:cNvSpPr>
          <p:nvPr/>
        </p:nvSpPr>
        <p:spPr bwMode="auto">
          <a:xfrm flipV="1">
            <a:off x="4427538" y="3789363"/>
            <a:ext cx="1368425" cy="287337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5" name="Freeform 5">
            <a:extLst>
              <a:ext uri="{FF2B5EF4-FFF2-40B4-BE49-F238E27FC236}">
                <a16:creationId xmlns:a16="http://schemas.microsoft.com/office/drawing/2014/main" id="{4A7159E3-3379-4C23-B6A0-0931D034F057}"/>
              </a:ext>
            </a:extLst>
          </p:cNvPr>
          <p:cNvSpPr>
            <a:spLocks/>
          </p:cNvSpPr>
          <p:nvPr/>
        </p:nvSpPr>
        <p:spPr bwMode="auto">
          <a:xfrm>
            <a:off x="4427538" y="3429000"/>
            <a:ext cx="431800" cy="360363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1690" name="Group 10">
            <a:extLst>
              <a:ext uri="{FF2B5EF4-FFF2-40B4-BE49-F238E27FC236}">
                <a16:creationId xmlns:a16="http://schemas.microsoft.com/office/drawing/2014/main" id="{13B9B546-65D2-4B1F-BAE9-F999118A07DF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716338"/>
            <a:ext cx="7704137" cy="720725"/>
            <a:chOff x="431" y="2341"/>
            <a:chExt cx="4853" cy="454"/>
          </a:xfrm>
        </p:grpSpPr>
        <p:sp>
          <p:nvSpPr>
            <p:cNvPr id="71691" name="Line 11">
              <a:extLst>
                <a:ext uri="{FF2B5EF4-FFF2-40B4-BE49-F238E27FC236}">
                  <a16:creationId xmlns:a16="http://schemas.microsoft.com/office/drawing/2014/main" id="{BAF48360-6BC8-4947-AAA5-DBAE84E641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" y="2387"/>
              <a:ext cx="47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692" name="Group 12">
              <a:extLst>
                <a:ext uri="{FF2B5EF4-FFF2-40B4-BE49-F238E27FC236}">
                  <a16:creationId xmlns:a16="http://schemas.microsoft.com/office/drawing/2014/main" id="{3EA98F68-DDE6-4243-90BB-F9EA7774AC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341"/>
              <a:ext cx="408" cy="448"/>
              <a:chOff x="1429" y="1797"/>
              <a:chExt cx="408" cy="448"/>
            </a:xfrm>
          </p:grpSpPr>
          <p:sp>
            <p:nvSpPr>
              <p:cNvPr id="71693" name="Rectangle 13">
                <a:extLst>
                  <a:ext uri="{FF2B5EF4-FFF2-40B4-BE49-F238E27FC236}">
                    <a16:creationId xmlns:a16="http://schemas.microsoft.com/office/drawing/2014/main" id="{C03CCA62-7DF4-4B37-8F9A-91716E27A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9" y="1888"/>
                <a:ext cx="408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1pPr>
                <a:lvl2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2pPr>
                <a:lvl3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3pPr>
                <a:lvl4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4pPr>
                <a:lvl5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2800">
                    <a:cs typeface="Arial" panose="020B0604020202020204" pitchFamily="34" charset="0"/>
                  </a:rPr>
                  <a:t>0</a:t>
                </a:r>
                <a:endParaRPr lang="ru-RU" altLang="ru-RU" sz="2800" baseline="-25000">
                  <a:cs typeface="Arial" panose="020B0604020202020204" pitchFamily="34" charset="0"/>
                </a:endParaRPr>
              </a:p>
            </p:txBody>
          </p:sp>
          <p:sp>
            <p:nvSpPr>
              <p:cNvPr id="71694" name="AutoShape 14">
                <a:extLst>
                  <a:ext uri="{FF2B5EF4-FFF2-40B4-BE49-F238E27FC236}">
                    <a16:creationId xmlns:a16="http://schemas.microsoft.com/office/drawing/2014/main" id="{6F89C54C-3321-4088-9C20-26F3268F0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0" y="1797"/>
                <a:ext cx="91" cy="91"/>
              </a:xfrm>
              <a:prstGeom prst="flowChartConnector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1695" name="Group 15">
              <a:extLst>
                <a:ext uri="{FF2B5EF4-FFF2-40B4-BE49-F238E27FC236}">
                  <a16:creationId xmlns:a16="http://schemas.microsoft.com/office/drawing/2014/main" id="{96E50981-E0A8-4335-88A8-3128EB2AD4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5" y="2341"/>
              <a:ext cx="272" cy="454"/>
              <a:chOff x="3515" y="2568"/>
              <a:chExt cx="272" cy="454"/>
            </a:xfrm>
          </p:grpSpPr>
          <p:sp>
            <p:nvSpPr>
              <p:cNvPr id="71696" name="Rectangle 16">
                <a:extLst>
                  <a:ext uri="{FF2B5EF4-FFF2-40B4-BE49-F238E27FC236}">
                    <a16:creationId xmlns:a16="http://schemas.microsoft.com/office/drawing/2014/main" id="{0373202B-EE61-4904-A253-1758DF0F2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5" y="2659"/>
                <a:ext cx="272" cy="3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1pPr>
                <a:lvl2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2pPr>
                <a:lvl3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3pPr>
                <a:lvl4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4pPr>
                <a:lvl5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2800">
                    <a:solidFill>
                      <a:schemeClr val="tx1"/>
                    </a:solidFill>
                    <a:cs typeface="Arial" panose="020B0604020202020204" pitchFamily="34" charset="0"/>
                  </a:rPr>
                  <a:t>а</a:t>
                </a:r>
              </a:p>
            </p:txBody>
          </p:sp>
          <p:sp>
            <p:nvSpPr>
              <p:cNvPr id="71697" name="AutoShape 17">
                <a:extLst>
                  <a:ext uri="{FF2B5EF4-FFF2-40B4-BE49-F238E27FC236}">
                    <a16:creationId xmlns:a16="http://schemas.microsoft.com/office/drawing/2014/main" id="{229B9B74-EFC8-4CFC-9A5D-C6087282A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6" y="2568"/>
                <a:ext cx="109" cy="9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698" name="Rectangle 18">
              <a:extLst>
                <a:ext uri="{FF2B5EF4-FFF2-40B4-BE49-F238E27FC236}">
                  <a16:creationId xmlns:a16="http://schemas.microsoft.com/office/drawing/2014/main" id="{2E74CBA6-9B7E-415D-9F95-32858E31D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7" y="2432"/>
              <a:ext cx="227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grpSp>
          <p:nvGrpSpPr>
            <p:cNvPr id="71699" name="Group 19">
              <a:extLst>
                <a:ext uri="{FF2B5EF4-FFF2-40B4-BE49-F238E27FC236}">
                  <a16:creationId xmlns:a16="http://schemas.microsoft.com/office/drawing/2014/main" id="{EF01F2C6-1BC0-41DA-AA95-A3AD990AFA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5" y="2341"/>
              <a:ext cx="499" cy="454"/>
              <a:chOff x="1655" y="2568"/>
              <a:chExt cx="499" cy="454"/>
            </a:xfrm>
          </p:grpSpPr>
          <p:sp>
            <p:nvSpPr>
              <p:cNvPr id="71700" name="Rectangle 20">
                <a:extLst>
                  <a:ext uri="{FF2B5EF4-FFF2-40B4-BE49-F238E27FC236}">
                    <a16:creationId xmlns:a16="http://schemas.microsoft.com/office/drawing/2014/main" id="{E631F221-B737-4363-865F-BAE0746B0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5" y="2659"/>
                <a:ext cx="499" cy="3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1pPr>
                <a:lvl2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2pPr>
                <a:lvl3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3pPr>
                <a:lvl4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4pPr>
                <a:lvl5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2800">
                    <a:solidFill>
                      <a:schemeClr val="tx1"/>
                    </a:solidFill>
                    <a:cs typeface="Arial" panose="020B0604020202020204" pitchFamily="34" charset="0"/>
                  </a:rPr>
                  <a:t>–а </a:t>
                </a:r>
              </a:p>
            </p:txBody>
          </p:sp>
          <p:sp>
            <p:nvSpPr>
              <p:cNvPr id="71701" name="AutoShape 21">
                <a:extLst>
                  <a:ext uri="{FF2B5EF4-FFF2-40B4-BE49-F238E27FC236}">
                    <a16:creationId xmlns:a16="http://schemas.microsoft.com/office/drawing/2014/main" id="{7F077DB8-E9D1-4209-8672-F70E71B30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4" y="2568"/>
                <a:ext cx="109" cy="9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71702" name="Group 22">
            <a:extLst>
              <a:ext uri="{FF2B5EF4-FFF2-40B4-BE49-F238E27FC236}">
                <a16:creationId xmlns:a16="http://schemas.microsoft.com/office/drawing/2014/main" id="{E3828D61-3AE8-4247-B191-D8135BA7EEEC}"/>
              </a:ext>
            </a:extLst>
          </p:cNvPr>
          <p:cNvGrpSpPr>
            <a:grpSpLocks/>
          </p:cNvGrpSpPr>
          <p:nvPr/>
        </p:nvGrpSpPr>
        <p:grpSpPr bwMode="auto">
          <a:xfrm>
            <a:off x="3851275" y="3716338"/>
            <a:ext cx="431800" cy="720725"/>
            <a:chOff x="3515" y="2568"/>
            <a:chExt cx="272" cy="454"/>
          </a:xfrm>
        </p:grpSpPr>
        <p:sp>
          <p:nvSpPr>
            <p:cNvPr id="71703" name="Rectangle 23">
              <a:extLst>
                <a:ext uri="{FF2B5EF4-FFF2-40B4-BE49-F238E27FC236}">
                  <a16:creationId xmlns:a16="http://schemas.microsoft.com/office/drawing/2014/main" id="{F7909E11-582B-43CE-ADEC-4A41088A6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2659"/>
              <a:ext cx="272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rgbClr val="FF3300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sp>
          <p:nvSpPr>
            <p:cNvPr id="71704" name="AutoShape 24">
              <a:extLst>
                <a:ext uri="{FF2B5EF4-FFF2-40B4-BE49-F238E27FC236}">
                  <a16:creationId xmlns:a16="http://schemas.microsoft.com/office/drawing/2014/main" id="{F7F18B82-C92A-460E-9651-B41624039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2568"/>
              <a:ext cx="109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688" name="Rectangle 8">
            <a:extLst>
              <a:ext uri="{FF2B5EF4-FFF2-40B4-BE49-F238E27FC236}">
                <a16:creationId xmlns:a16="http://schemas.microsoft.com/office/drawing/2014/main" id="{A6018493-0FD9-41D0-93FF-7B9CA7C04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74638"/>
            <a:ext cx="541020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НЕРАВЕНСТВО </a:t>
            </a:r>
            <a:r>
              <a:rPr lang="ru-RU" altLang="ru-RU" sz="3600">
                <a:cs typeface="Arial" panose="020B0604020202020204" pitchFamily="34" charset="0"/>
              </a:rPr>
              <a:t>│х│</a:t>
            </a:r>
            <a:r>
              <a:rPr lang="en-US" altLang="ru-RU" sz="3600">
                <a:cs typeface="Arial" panose="020B0604020202020204" pitchFamily="34" charset="0"/>
              </a:rPr>
              <a:t>&gt;</a:t>
            </a:r>
            <a:r>
              <a:rPr lang="ru-RU" altLang="ru-RU" sz="3600">
                <a:cs typeface="Arial" panose="020B0604020202020204" pitchFamily="34" charset="0"/>
              </a:rPr>
              <a:t> </a:t>
            </a:r>
            <a:r>
              <a:rPr lang="en-US" altLang="ru-RU" sz="3600">
                <a:cs typeface="Arial" panose="020B0604020202020204" pitchFamily="34" charset="0"/>
              </a:rPr>
              <a:t>a</a:t>
            </a:r>
            <a:r>
              <a:rPr lang="ru-RU" altLang="ru-RU" sz="3600"/>
              <a:t> </a:t>
            </a:r>
          </a:p>
        </p:txBody>
      </p:sp>
      <p:sp>
        <p:nvSpPr>
          <p:cNvPr id="71689" name="Rectangle 9">
            <a:extLst>
              <a:ext uri="{FF2B5EF4-FFF2-40B4-BE49-F238E27FC236}">
                <a16:creationId xmlns:a16="http://schemas.microsoft.com/office/drawing/2014/main" id="{508C96D2-6B9C-41AA-AB4A-B8C1E9548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268413"/>
            <a:ext cx="20161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│х – 0│</a:t>
            </a:r>
            <a:r>
              <a:rPr lang="en-US" altLang="ru-RU" sz="2800">
                <a:cs typeface="Arial" panose="020B0604020202020204" pitchFamily="34" charset="0"/>
              </a:rPr>
              <a:t>&gt;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r>
              <a:rPr lang="en-US" altLang="ru-RU" sz="2800">
                <a:cs typeface="Arial" panose="020B0604020202020204" pitchFamily="34" charset="0"/>
              </a:rPr>
              <a:t>a</a:t>
            </a:r>
            <a:endParaRPr lang="ru-RU" altLang="ru-RU" sz="2800">
              <a:cs typeface="Arial" panose="020B0604020202020204" pitchFamily="34" charset="0"/>
            </a:endParaRPr>
          </a:p>
        </p:txBody>
      </p:sp>
      <p:grpSp>
        <p:nvGrpSpPr>
          <p:cNvPr id="71711" name="Group 31">
            <a:extLst>
              <a:ext uri="{FF2B5EF4-FFF2-40B4-BE49-F238E27FC236}">
                <a16:creationId xmlns:a16="http://schemas.microsoft.com/office/drawing/2014/main" id="{D685471A-A071-4455-9A85-9FCB1F105085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3716338"/>
            <a:ext cx="431800" cy="720725"/>
            <a:chOff x="3515" y="2568"/>
            <a:chExt cx="272" cy="454"/>
          </a:xfrm>
        </p:grpSpPr>
        <p:sp>
          <p:nvSpPr>
            <p:cNvPr id="71712" name="Rectangle 32">
              <a:extLst>
                <a:ext uri="{FF2B5EF4-FFF2-40B4-BE49-F238E27FC236}">
                  <a16:creationId xmlns:a16="http://schemas.microsoft.com/office/drawing/2014/main" id="{D7D1C4F0-7381-47A2-B51F-E27EF3A65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2659"/>
              <a:ext cx="272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rgbClr val="FF3300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sp>
          <p:nvSpPr>
            <p:cNvPr id="71713" name="AutoShape 33">
              <a:extLst>
                <a:ext uri="{FF2B5EF4-FFF2-40B4-BE49-F238E27FC236}">
                  <a16:creationId xmlns:a16="http://schemas.microsoft.com/office/drawing/2014/main" id="{2DF58CFD-6A72-475C-920B-CAEDAE0C4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2568"/>
              <a:ext cx="109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8.14815E-6 L -0.26771 8.14815E-6 " pathEditMode="relative" ptsTypes="AA">
                                      <p:cBhvr>
                                        <p:cTn id="14" dur="30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71 8.14815E-6 L 0.22066 8.14815E-6 " pathEditMode="relative" ptsTypes="AA">
                                      <p:cBhvr>
                                        <p:cTn id="17" dur="50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066 8.14815E-6 L -0.14166 8.14815E-6 " pathEditMode="relative" ptsTypes="AA">
                                      <p:cBhvr>
                                        <p:cTn id="20" dur="50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6 8.14815E-6 L 0.08663 8.14815E-6 " pathEditMode="relative" ptsTypes="AA">
                                      <p:cBhvr>
                                        <p:cTn id="23" dur="50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63 8.14815E-6 L -0.06285 8.14815E-6 " pathEditMode="relative" ptsTypes="AA">
                                      <p:cBhvr>
                                        <p:cTn id="41" dur="50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71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85 8.14815E-6 L 0.38594 8.14815E-6 " pathEditMode="relative" ptsTypes="AA">
                                      <p:cBhvr>
                                        <p:cTn id="60" dur="30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-0.22847 -4.44444E-6 " pathEditMode="relative" rAng="0" ptsTypes="AA">
                                      <p:cBhvr>
                                        <p:cTn id="64" dur="3000" fill="hold"/>
                                        <p:tgtEl>
                                          <p:spTgt spid="717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>
            <a:extLst>
              <a:ext uri="{FF2B5EF4-FFF2-40B4-BE49-F238E27FC236}">
                <a16:creationId xmlns:a16="http://schemas.microsoft.com/office/drawing/2014/main" id="{4D7BED7D-B069-427A-83B2-55AC967B9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3" y="274638"/>
            <a:ext cx="4465638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/>
              <a:t>НЕРАВЕНСТВО №3</a:t>
            </a:r>
          </a:p>
        </p:txBody>
      </p:sp>
      <p:sp>
        <p:nvSpPr>
          <p:cNvPr id="72710" name="Rectangle 6">
            <a:extLst>
              <a:ext uri="{FF2B5EF4-FFF2-40B4-BE49-F238E27FC236}">
                <a16:creationId xmlns:a16="http://schemas.microsoft.com/office/drawing/2014/main" id="{B8F402CD-D4F6-491E-A489-AFCB854D9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74638"/>
            <a:ext cx="4465638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200"/>
              <a:t>НЕРАВЕНСТВО №4</a:t>
            </a:r>
          </a:p>
        </p:txBody>
      </p:sp>
      <p:sp>
        <p:nvSpPr>
          <p:cNvPr id="72711" name="Rectangle 7">
            <a:extLst>
              <a:ext uri="{FF2B5EF4-FFF2-40B4-BE49-F238E27FC236}">
                <a16:creationId xmlns:a16="http://schemas.microsoft.com/office/drawing/2014/main" id="{316E1763-CD96-4FA5-A647-E8E95BB8D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463" y="1282700"/>
            <a:ext cx="2016125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х</a:t>
            </a:r>
            <a:r>
              <a:rPr lang="ru-RU" altLang="ru-RU" sz="2800" baseline="30000">
                <a:cs typeface="Arial" panose="020B0604020202020204" pitchFamily="34" charset="0"/>
              </a:rPr>
              <a:t>2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r>
              <a:rPr lang="en-US" altLang="ru-RU" sz="2800">
                <a:cs typeface="Arial" panose="020B0604020202020204" pitchFamily="34" charset="0"/>
              </a:rPr>
              <a:t>&gt; 4</a:t>
            </a:r>
            <a:endParaRPr lang="ru-RU" altLang="ru-RU" sz="2800">
              <a:cs typeface="Arial" panose="020B0604020202020204" pitchFamily="34" charset="0"/>
            </a:endParaRPr>
          </a:p>
        </p:txBody>
      </p:sp>
      <p:sp>
        <p:nvSpPr>
          <p:cNvPr id="72712" name="Rectangle 8">
            <a:extLst>
              <a:ext uri="{FF2B5EF4-FFF2-40B4-BE49-F238E27FC236}">
                <a16:creationId xmlns:a16="http://schemas.microsoft.com/office/drawing/2014/main" id="{6FC85568-BBAE-4DDD-B19D-AC7A8A3B4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38" y="2276475"/>
            <a:ext cx="2016125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│х│ </a:t>
            </a:r>
            <a:r>
              <a:rPr lang="en-US" altLang="ru-RU" sz="2800">
                <a:cs typeface="Arial" panose="020B0604020202020204" pitchFamily="34" charset="0"/>
              </a:rPr>
              <a:t>&gt;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r>
              <a:rPr lang="en-US" altLang="ru-RU" sz="2800">
                <a:cs typeface="Arial" panose="020B0604020202020204" pitchFamily="34" charset="0"/>
              </a:rPr>
              <a:t>2</a:t>
            </a:r>
            <a:endParaRPr lang="ru-RU" altLang="ru-RU" sz="2800">
              <a:cs typeface="Arial" panose="020B0604020202020204" pitchFamily="34" charset="0"/>
            </a:endParaRPr>
          </a:p>
        </p:txBody>
      </p:sp>
      <p:sp>
        <p:nvSpPr>
          <p:cNvPr id="72715" name="Rectangle 11">
            <a:extLst>
              <a:ext uri="{FF2B5EF4-FFF2-40B4-BE49-F238E27FC236}">
                <a16:creationId xmlns:a16="http://schemas.microsoft.com/office/drawing/2014/main" id="{DFC75B62-78D7-48C8-8766-16ACE8CC0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288" y="1268413"/>
            <a:ext cx="22320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│х + 5│ </a:t>
            </a:r>
            <a:r>
              <a:rPr lang="en-US" altLang="ru-RU" sz="2800">
                <a:cs typeface="Arial" panose="020B0604020202020204" pitchFamily="34" charset="0"/>
              </a:rPr>
              <a:t>&gt;</a:t>
            </a:r>
            <a:r>
              <a:rPr lang="ru-RU" altLang="ru-RU" sz="2800">
                <a:cs typeface="Arial" panose="020B0604020202020204" pitchFamily="34" charset="0"/>
              </a:rPr>
              <a:t> 3</a:t>
            </a:r>
          </a:p>
        </p:txBody>
      </p:sp>
      <p:grpSp>
        <p:nvGrpSpPr>
          <p:cNvPr id="72743" name="Group 39">
            <a:extLst>
              <a:ext uri="{FF2B5EF4-FFF2-40B4-BE49-F238E27FC236}">
                <a16:creationId xmlns:a16="http://schemas.microsoft.com/office/drawing/2014/main" id="{8BE975EA-111E-44AA-9251-157044CD52D9}"/>
              </a:ext>
            </a:extLst>
          </p:cNvPr>
          <p:cNvGrpSpPr>
            <a:grpSpLocks/>
          </p:cNvGrpSpPr>
          <p:nvPr/>
        </p:nvGrpSpPr>
        <p:grpSpPr bwMode="auto">
          <a:xfrm>
            <a:off x="254000" y="4581525"/>
            <a:ext cx="3887788" cy="719138"/>
            <a:chOff x="160" y="2886"/>
            <a:chExt cx="2449" cy="453"/>
          </a:xfrm>
        </p:grpSpPr>
        <p:sp>
          <p:nvSpPr>
            <p:cNvPr id="72709" name="Rectangle 5">
              <a:extLst>
                <a:ext uri="{FF2B5EF4-FFF2-40B4-BE49-F238E27FC236}">
                  <a16:creationId xmlns:a16="http://schemas.microsoft.com/office/drawing/2014/main" id="{1858F638-E5A3-4BA1-B244-924BCD9FF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" y="2886"/>
              <a:ext cx="862" cy="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ru-RU" altLang="ru-RU" sz="2800">
                  <a:cs typeface="Arial" panose="020B0604020202020204" pitchFamily="34" charset="0"/>
                </a:rPr>
                <a:t>Ответ</a:t>
              </a:r>
              <a:r>
                <a:rPr lang="en-US" altLang="ru-RU" sz="2800">
                  <a:cs typeface="Arial" panose="020B0604020202020204" pitchFamily="34" charset="0"/>
                </a:rPr>
                <a:t>:</a:t>
              </a:r>
            </a:p>
          </p:txBody>
        </p:sp>
        <p:graphicFrame>
          <p:nvGraphicFramePr>
            <p:cNvPr id="72720" name="Object 16">
              <a:extLst>
                <a:ext uri="{FF2B5EF4-FFF2-40B4-BE49-F238E27FC236}">
                  <a16:creationId xmlns:a16="http://schemas.microsoft.com/office/drawing/2014/main" id="{A21C63A6-CAA0-4A99-B48A-53B2FE8714C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31" y="2919"/>
            <a:ext cx="1678" cy="3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51" r:id="rId3" imgW="1117115" imgH="215806" progId="Equation.3">
                    <p:embed/>
                  </p:oleObj>
                </mc:Choice>
                <mc:Fallback>
                  <p:oleObj r:id="rId3" imgW="1117115" imgH="215806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1" y="2919"/>
                          <a:ext cx="1678" cy="33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2745" name="Group 41">
            <a:extLst>
              <a:ext uri="{FF2B5EF4-FFF2-40B4-BE49-F238E27FC236}">
                <a16:creationId xmlns:a16="http://schemas.microsoft.com/office/drawing/2014/main" id="{D4092692-DCE7-4A6B-BD1A-0E57E6DE36DD}"/>
              </a:ext>
            </a:extLst>
          </p:cNvPr>
          <p:cNvGrpSpPr>
            <a:grpSpLocks/>
          </p:cNvGrpSpPr>
          <p:nvPr/>
        </p:nvGrpSpPr>
        <p:grpSpPr bwMode="auto">
          <a:xfrm>
            <a:off x="830263" y="3357563"/>
            <a:ext cx="1438275" cy="863600"/>
            <a:chOff x="433" y="2115"/>
            <a:chExt cx="815" cy="544"/>
          </a:xfrm>
        </p:grpSpPr>
        <p:sp>
          <p:nvSpPr>
            <p:cNvPr id="72719" name="Rectangle 15">
              <a:extLst>
                <a:ext uri="{FF2B5EF4-FFF2-40B4-BE49-F238E27FC236}">
                  <a16:creationId xmlns:a16="http://schemas.microsoft.com/office/drawing/2014/main" id="{97413A53-735D-438B-BAE6-1616D0156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" y="2115"/>
              <a:ext cx="771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ru-RU" altLang="ru-RU" sz="2800">
                  <a:cs typeface="Arial" panose="020B0604020202020204" pitchFamily="34" charset="0"/>
                </a:rPr>
                <a:t>х </a:t>
              </a:r>
              <a:r>
                <a:rPr lang="en-US" altLang="ru-RU" sz="2800">
                  <a:cs typeface="Arial" panose="020B0604020202020204" pitchFamily="34" charset="0"/>
                </a:rPr>
                <a:t>&gt;</a:t>
              </a:r>
              <a:r>
                <a:rPr lang="ru-RU" altLang="ru-RU" sz="2800">
                  <a:cs typeface="Arial" panose="020B0604020202020204" pitchFamily="34" charset="0"/>
                </a:rPr>
                <a:t> </a:t>
              </a:r>
              <a:r>
                <a:rPr lang="en-US" altLang="ru-RU" sz="2800">
                  <a:cs typeface="Arial" panose="020B0604020202020204" pitchFamily="34" charset="0"/>
                </a:rPr>
                <a:t>2</a:t>
              </a:r>
              <a:r>
                <a:rPr lang="ru-RU" altLang="ru-RU" sz="2800">
                  <a:cs typeface="Arial" panose="020B0604020202020204" pitchFamily="34" charset="0"/>
                </a:rPr>
                <a:t>,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х </a:t>
              </a:r>
              <a:r>
                <a:rPr lang="en-US" altLang="ru-RU" sz="2800">
                  <a:cs typeface="Arial" panose="020B0604020202020204" pitchFamily="34" charset="0"/>
                </a:rPr>
                <a:t>&lt; –2</a:t>
              </a:r>
              <a:r>
                <a:rPr lang="ru-RU" altLang="ru-RU" sz="2800">
                  <a:cs typeface="Arial" panose="020B0604020202020204" pitchFamily="34" charset="0"/>
                </a:rPr>
                <a:t>.</a:t>
              </a:r>
            </a:p>
          </p:txBody>
        </p:sp>
        <p:grpSp>
          <p:nvGrpSpPr>
            <p:cNvPr id="72727" name="Group 23">
              <a:extLst>
                <a:ext uri="{FF2B5EF4-FFF2-40B4-BE49-F238E27FC236}">
                  <a16:creationId xmlns:a16="http://schemas.microsoft.com/office/drawing/2014/main" id="{8C9F3A20-9357-47EC-A0E5-E604253DCD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3" y="2160"/>
              <a:ext cx="90" cy="499"/>
              <a:chOff x="703" y="2160"/>
              <a:chExt cx="90" cy="454"/>
            </a:xfrm>
          </p:grpSpPr>
          <p:sp>
            <p:nvSpPr>
              <p:cNvPr id="72723" name="Line 19">
                <a:extLst>
                  <a:ext uri="{FF2B5EF4-FFF2-40B4-BE49-F238E27FC236}">
                    <a16:creationId xmlns:a16="http://schemas.microsoft.com/office/drawing/2014/main" id="{038ED885-3718-4329-B5D7-E62841A160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" y="2160"/>
                <a:ext cx="0" cy="45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2726" name="Group 22">
                <a:extLst>
                  <a:ext uri="{FF2B5EF4-FFF2-40B4-BE49-F238E27FC236}">
                    <a16:creationId xmlns:a16="http://schemas.microsoft.com/office/drawing/2014/main" id="{E30EEE90-91C2-40F4-A16F-417D289C7B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3" y="2160"/>
                <a:ext cx="90" cy="454"/>
                <a:chOff x="703" y="2160"/>
                <a:chExt cx="90" cy="454"/>
              </a:xfrm>
            </p:grpSpPr>
            <p:sp>
              <p:nvSpPr>
                <p:cNvPr id="72722" name="Line 18">
                  <a:extLst>
                    <a:ext uri="{FF2B5EF4-FFF2-40B4-BE49-F238E27FC236}">
                      <a16:creationId xmlns:a16="http://schemas.microsoft.com/office/drawing/2014/main" id="{EC52DC54-B288-4EB0-9A87-993EF74E83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03" y="2160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25" name="Line 21">
                  <a:extLst>
                    <a:ext uri="{FF2B5EF4-FFF2-40B4-BE49-F238E27FC236}">
                      <a16:creationId xmlns:a16="http://schemas.microsoft.com/office/drawing/2014/main" id="{C03C8FA8-8EB5-4113-A31B-F09FEB70D12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" y="261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72747" name="Group 43">
            <a:extLst>
              <a:ext uri="{FF2B5EF4-FFF2-40B4-BE49-F238E27FC236}">
                <a16:creationId xmlns:a16="http://schemas.microsoft.com/office/drawing/2014/main" id="{25C7DC13-2C7E-47FE-823A-B4A5C9B17BC5}"/>
              </a:ext>
            </a:extLst>
          </p:cNvPr>
          <p:cNvGrpSpPr>
            <a:grpSpLocks/>
          </p:cNvGrpSpPr>
          <p:nvPr/>
        </p:nvGrpSpPr>
        <p:grpSpPr bwMode="auto">
          <a:xfrm>
            <a:off x="5510213" y="2133600"/>
            <a:ext cx="2159000" cy="863600"/>
            <a:chOff x="3516" y="1344"/>
            <a:chExt cx="1360" cy="544"/>
          </a:xfrm>
        </p:grpSpPr>
        <p:sp>
          <p:nvSpPr>
            <p:cNvPr id="72728" name="Rectangle 24">
              <a:extLst>
                <a:ext uri="{FF2B5EF4-FFF2-40B4-BE49-F238E27FC236}">
                  <a16:creationId xmlns:a16="http://schemas.microsoft.com/office/drawing/2014/main" id="{5068C570-7DBB-4A91-83D2-314582B46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1" y="1344"/>
              <a:ext cx="1315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ru-RU" altLang="ru-RU" sz="2800">
                  <a:cs typeface="Arial" panose="020B0604020202020204" pitchFamily="34" charset="0"/>
                </a:rPr>
                <a:t>х + 5 </a:t>
              </a:r>
              <a:r>
                <a:rPr lang="en-US" altLang="ru-RU" sz="2800">
                  <a:cs typeface="Arial" panose="020B0604020202020204" pitchFamily="34" charset="0"/>
                </a:rPr>
                <a:t>&gt;</a:t>
              </a:r>
              <a:r>
                <a:rPr lang="ru-RU" altLang="ru-RU" sz="2800">
                  <a:cs typeface="Arial" panose="020B0604020202020204" pitchFamily="34" charset="0"/>
                </a:rPr>
                <a:t> 3,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х + 5 </a:t>
              </a:r>
              <a:r>
                <a:rPr lang="en-US" altLang="ru-RU" sz="2800">
                  <a:cs typeface="Arial" panose="020B0604020202020204" pitchFamily="34" charset="0"/>
                </a:rPr>
                <a:t>&lt;</a:t>
              </a:r>
              <a:r>
                <a:rPr lang="ru-RU" altLang="ru-RU" sz="2800">
                  <a:cs typeface="Arial" panose="020B0604020202020204" pitchFamily="34" charset="0"/>
                </a:rPr>
                <a:t> –3</a:t>
              </a:r>
              <a:r>
                <a:rPr lang="en-US" altLang="ru-RU" sz="2800">
                  <a:cs typeface="Arial" panose="020B0604020202020204" pitchFamily="34" charset="0"/>
                </a:rPr>
                <a:t>;</a:t>
              </a:r>
              <a:r>
                <a:rPr lang="ru-RU" altLang="ru-RU" sz="2800">
                  <a:cs typeface="Arial" panose="020B0604020202020204" pitchFamily="34" charset="0"/>
                </a:rPr>
                <a:t> </a:t>
              </a:r>
            </a:p>
          </p:txBody>
        </p:sp>
        <p:grpSp>
          <p:nvGrpSpPr>
            <p:cNvPr id="72730" name="Group 26">
              <a:extLst>
                <a:ext uri="{FF2B5EF4-FFF2-40B4-BE49-F238E27FC236}">
                  <a16:creationId xmlns:a16="http://schemas.microsoft.com/office/drawing/2014/main" id="{99821A25-80A3-48E0-8F8B-33907B70B9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6" y="1389"/>
              <a:ext cx="90" cy="499"/>
              <a:chOff x="703" y="2160"/>
              <a:chExt cx="90" cy="454"/>
            </a:xfrm>
          </p:grpSpPr>
          <p:sp>
            <p:nvSpPr>
              <p:cNvPr id="72731" name="Line 27">
                <a:extLst>
                  <a:ext uri="{FF2B5EF4-FFF2-40B4-BE49-F238E27FC236}">
                    <a16:creationId xmlns:a16="http://schemas.microsoft.com/office/drawing/2014/main" id="{7D887720-A58C-4899-A9FA-4C13682E70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" y="2160"/>
                <a:ext cx="0" cy="45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2732" name="Group 28">
                <a:extLst>
                  <a:ext uri="{FF2B5EF4-FFF2-40B4-BE49-F238E27FC236}">
                    <a16:creationId xmlns:a16="http://schemas.microsoft.com/office/drawing/2014/main" id="{CF71EC59-98E7-46DC-AB27-355F5725F8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3" y="2160"/>
                <a:ext cx="90" cy="454"/>
                <a:chOff x="703" y="2160"/>
                <a:chExt cx="90" cy="454"/>
              </a:xfrm>
            </p:grpSpPr>
            <p:sp>
              <p:nvSpPr>
                <p:cNvPr id="72733" name="Line 29">
                  <a:extLst>
                    <a:ext uri="{FF2B5EF4-FFF2-40B4-BE49-F238E27FC236}">
                      <a16:creationId xmlns:a16="http://schemas.microsoft.com/office/drawing/2014/main" id="{6C87E5BF-236F-4A03-B92E-738A90EE41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03" y="2160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34" name="Line 30">
                  <a:extLst>
                    <a:ext uri="{FF2B5EF4-FFF2-40B4-BE49-F238E27FC236}">
                      <a16:creationId xmlns:a16="http://schemas.microsoft.com/office/drawing/2014/main" id="{5E6EC4A8-D1B5-4168-A837-2B538AB9D1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" y="261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72746" name="Group 42">
            <a:extLst>
              <a:ext uri="{FF2B5EF4-FFF2-40B4-BE49-F238E27FC236}">
                <a16:creationId xmlns:a16="http://schemas.microsoft.com/office/drawing/2014/main" id="{BE3DC5B4-6DE7-4A3D-8708-1D69F3C255D8}"/>
              </a:ext>
            </a:extLst>
          </p:cNvPr>
          <p:cNvGrpSpPr>
            <a:grpSpLocks/>
          </p:cNvGrpSpPr>
          <p:nvPr/>
        </p:nvGrpSpPr>
        <p:grpSpPr bwMode="auto">
          <a:xfrm>
            <a:off x="5510213" y="3357563"/>
            <a:ext cx="2159000" cy="863600"/>
            <a:chOff x="3516" y="2115"/>
            <a:chExt cx="1360" cy="544"/>
          </a:xfrm>
        </p:grpSpPr>
        <p:sp>
          <p:nvSpPr>
            <p:cNvPr id="72729" name="Rectangle 25">
              <a:extLst>
                <a:ext uri="{FF2B5EF4-FFF2-40B4-BE49-F238E27FC236}">
                  <a16:creationId xmlns:a16="http://schemas.microsoft.com/office/drawing/2014/main" id="{F52E7060-5104-4F97-A812-7A3283C7D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1" y="2115"/>
              <a:ext cx="1315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ru-RU" altLang="ru-RU" sz="2800">
                  <a:cs typeface="Arial" panose="020B0604020202020204" pitchFamily="34" charset="0"/>
                </a:rPr>
                <a:t>х </a:t>
              </a:r>
              <a:r>
                <a:rPr lang="en-US" altLang="ru-RU" sz="2800">
                  <a:cs typeface="Arial" panose="020B0604020202020204" pitchFamily="34" charset="0"/>
                </a:rPr>
                <a:t>&gt;</a:t>
              </a:r>
              <a:r>
                <a:rPr lang="ru-RU" altLang="ru-RU" sz="2800">
                  <a:cs typeface="Arial" panose="020B0604020202020204" pitchFamily="34" charset="0"/>
                </a:rPr>
                <a:t> –2,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х </a:t>
              </a:r>
              <a:r>
                <a:rPr lang="en-US" altLang="ru-RU" sz="2800">
                  <a:cs typeface="Arial" panose="020B0604020202020204" pitchFamily="34" charset="0"/>
                </a:rPr>
                <a:t>&lt;</a:t>
              </a:r>
              <a:r>
                <a:rPr lang="ru-RU" altLang="ru-RU" sz="2800">
                  <a:cs typeface="Arial" panose="020B0604020202020204" pitchFamily="34" charset="0"/>
                </a:rPr>
                <a:t> –8. </a:t>
              </a:r>
            </a:p>
          </p:txBody>
        </p:sp>
        <p:grpSp>
          <p:nvGrpSpPr>
            <p:cNvPr id="72735" name="Group 31">
              <a:extLst>
                <a:ext uri="{FF2B5EF4-FFF2-40B4-BE49-F238E27FC236}">
                  <a16:creationId xmlns:a16="http://schemas.microsoft.com/office/drawing/2014/main" id="{16D77169-9C17-4A6D-B22B-E330097E28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6" y="2160"/>
              <a:ext cx="90" cy="499"/>
              <a:chOff x="703" y="2160"/>
              <a:chExt cx="90" cy="454"/>
            </a:xfrm>
          </p:grpSpPr>
          <p:sp>
            <p:nvSpPr>
              <p:cNvPr id="72736" name="Line 32">
                <a:extLst>
                  <a:ext uri="{FF2B5EF4-FFF2-40B4-BE49-F238E27FC236}">
                    <a16:creationId xmlns:a16="http://schemas.microsoft.com/office/drawing/2014/main" id="{C1CEBA0E-529C-4E9D-B46E-15DF058A5D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" y="2160"/>
                <a:ext cx="0" cy="45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2737" name="Group 33">
                <a:extLst>
                  <a:ext uri="{FF2B5EF4-FFF2-40B4-BE49-F238E27FC236}">
                    <a16:creationId xmlns:a16="http://schemas.microsoft.com/office/drawing/2014/main" id="{D576AA9A-A5A6-478A-AEB0-54B1394E1C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3" y="2160"/>
                <a:ext cx="90" cy="454"/>
                <a:chOff x="703" y="2160"/>
                <a:chExt cx="90" cy="454"/>
              </a:xfrm>
            </p:grpSpPr>
            <p:sp>
              <p:nvSpPr>
                <p:cNvPr id="72738" name="Line 34">
                  <a:extLst>
                    <a:ext uri="{FF2B5EF4-FFF2-40B4-BE49-F238E27FC236}">
                      <a16:creationId xmlns:a16="http://schemas.microsoft.com/office/drawing/2014/main" id="{7E111D78-B12D-4D4B-80D8-A2A4C1E98D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03" y="2160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739" name="Line 35">
                  <a:extLst>
                    <a:ext uri="{FF2B5EF4-FFF2-40B4-BE49-F238E27FC236}">
                      <a16:creationId xmlns:a16="http://schemas.microsoft.com/office/drawing/2014/main" id="{5F42A362-2965-42C4-809A-1368D32B5C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" y="261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72744" name="Group 40">
            <a:extLst>
              <a:ext uri="{FF2B5EF4-FFF2-40B4-BE49-F238E27FC236}">
                <a16:creationId xmlns:a16="http://schemas.microsoft.com/office/drawing/2014/main" id="{4359A4E3-223A-42D7-B88F-7ADB500B3D47}"/>
              </a:ext>
            </a:extLst>
          </p:cNvPr>
          <p:cNvGrpSpPr>
            <a:grpSpLocks/>
          </p:cNvGrpSpPr>
          <p:nvPr/>
        </p:nvGrpSpPr>
        <p:grpSpPr bwMode="auto">
          <a:xfrm>
            <a:off x="4860925" y="4581525"/>
            <a:ext cx="4100513" cy="719138"/>
            <a:chOff x="3152" y="2886"/>
            <a:chExt cx="2583" cy="453"/>
          </a:xfrm>
        </p:grpSpPr>
        <p:sp>
          <p:nvSpPr>
            <p:cNvPr id="72714" name="Rectangle 10">
              <a:extLst>
                <a:ext uri="{FF2B5EF4-FFF2-40B4-BE49-F238E27FC236}">
                  <a16:creationId xmlns:a16="http://schemas.microsoft.com/office/drawing/2014/main" id="{666FDB78-3D7B-4ED8-AA3D-EEB0DEDFF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2886"/>
              <a:ext cx="817" cy="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ru-RU" altLang="ru-RU" sz="2800">
                  <a:cs typeface="Arial" panose="020B0604020202020204" pitchFamily="34" charset="0"/>
                </a:rPr>
                <a:t>Ответ</a:t>
              </a:r>
              <a:r>
                <a:rPr lang="en-US" altLang="ru-RU" sz="2800">
                  <a:cs typeface="Arial" panose="020B0604020202020204" pitchFamily="34" charset="0"/>
                </a:rPr>
                <a:t>:</a:t>
              </a:r>
            </a:p>
          </p:txBody>
        </p:sp>
        <p:graphicFrame>
          <p:nvGraphicFramePr>
            <p:cNvPr id="72740" name="Object 36">
              <a:extLst>
                <a:ext uri="{FF2B5EF4-FFF2-40B4-BE49-F238E27FC236}">
                  <a16:creationId xmlns:a16="http://schemas.microsoft.com/office/drawing/2014/main" id="{91F5217A-ABEB-43F8-9185-351E1CF8CA31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878" y="2918"/>
            <a:ext cx="1857" cy="3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52" r:id="rId5" imgW="1231366" imgH="215806" progId="Equation.3">
                    <p:embed/>
                  </p:oleObj>
                </mc:Choice>
                <mc:Fallback>
                  <p:oleObj r:id="rId5" imgW="1231366" imgH="215806" progId="Equation.3">
                    <p:embed/>
                    <p:pic>
                      <p:nvPicPr>
                        <p:cNvPr id="0" name="Object 36"/>
                        <p:cNvPicPr preferRelativeResize="0">
                          <a:picLocks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78" y="2918"/>
                          <a:ext cx="1857" cy="33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10" grpId="0"/>
      <p:bldP spid="72711" grpId="0"/>
      <p:bldP spid="72712" grpId="0"/>
      <p:bldP spid="727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20" name="Line 92">
            <a:extLst>
              <a:ext uri="{FF2B5EF4-FFF2-40B4-BE49-F238E27FC236}">
                <a16:creationId xmlns:a16="http://schemas.microsoft.com/office/drawing/2014/main" id="{543EAFF0-A5AB-4F0B-909D-1C82AAC55B8C}"/>
              </a:ext>
            </a:extLst>
          </p:cNvPr>
          <p:cNvSpPr>
            <a:spLocks noChangeShapeType="1"/>
          </p:cNvSpPr>
          <p:nvPr/>
        </p:nvSpPr>
        <p:spPr bwMode="auto">
          <a:xfrm>
            <a:off x="1943100" y="3068638"/>
            <a:ext cx="0" cy="2411412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3828" name="Group 100">
            <a:extLst>
              <a:ext uri="{FF2B5EF4-FFF2-40B4-BE49-F238E27FC236}">
                <a16:creationId xmlns:a16="http://schemas.microsoft.com/office/drawing/2014/main" id="{6F1BD668-77DA-49C6-9157-7409EF18FA52}"/>
              </a:ext>
            </a:extLst>
          </p:cNvPr>
          <p:cNvGrpSpPr>
            <a:grpSpLocks/>
          </p:cNvGrpSpPr>
          <p:nvPr/>
        </p:nvGrpSpPr>
        <p:grpSpPr bwMode="auto">
          <a:xfrm>
            <a:off x="1690688" y="4870450"/>
            <a:ext cx="5689600" cy="287338"/>
            <a:chOff x="1065" y="3068"/>
            <a:chExt cx="3584" cy="181"/>
          </a:xfrm>
        </p:grpSpPr>
        <p:sp>
          <p:nvSpPr>
            <p:cNvPr id="73809" name="Line 81">
              <a:extLst>
                <a:ext uri="{FF2B5EF4-FFF2-40B4-BE49-F238E27FC236}">
                  <a16:creationId xmlns:a16="http://schemas.microsoft.com/office/drawing/2014/main" id="{20BC886D-FB7E-40DD-8D49-CC52C86B3A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67" y="3068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818" name="Line 90">
              <a:extLst>
                <a:ext uri="{FF2B5EF4-FFF2-40B4-BE49-F238E27FC236}">
                  <a16:creationId xmlns:a16="http://schemas.microsoft.com/office/drawing/2014/main" id="{7A28C683-AECE-4532-888B-CE31A73570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5" y="3068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32" name="Rectangle 4">
            <a:extLst>
              <a:ext uri="{FF2B5EF4-FFF2-40B4-BE49-F238E27FC236}">
                <a16:creationId xmlns:a16="http://schemas.microsoft.com/office/drawing/2014/main" id="{BFECC0E5-A085-4C33-8BB8-8127682EA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60350"/>
            <a:ext cx="6562725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СИСТЕМА НЕРАВЕНСТВ №5 </a:t>
            </a:r>
          </a:p>
        </p:txBody>
      </p:sp>
      <p:grpSp>
        <p:nvGrpSpPr>
          <p:cNvPr id="73832" name="Group 104">
            <a:extLst>
              <a:ext uri="{FF2B5EF4-FFF2-40B4-BE49-F238E27FC236}">
                <a16:creationId xmlns:a16="http://schemas.microsoft.com/office/drawing/2014/main" id="{C9F16957-2C6C-42AC-AD27-CCCCA2360F81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1196975"/>
            <a:ext cx="2232025" cy="1008063"/>
            <a:chOff x="295" y="754"/>
            <a:chExt cx="1406" cy="635"/>
          </a:xfrm>
        </p:grpSpPr>
        <p:sp>
          <p:nvSpPr>
            <p:cNvPr id="73734" name="Rectangle 6">
              <a:extLst>
                <a:ext uri="{FF2B5EF4-FFF2-40B4-BE49-F238E27FC236}">
                  <a16:creationId xmlns:a16="http://schemas.microsoft.com/office/drawing/2014/main" id="{041ED6C6-A0FC-4A86-834D-7581D23C6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" y="800"/>
              <a:ext cx="1315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ru-RU" altLang="ru-RU" sz="2800">
                  <a:cs typeface="Arial" panose="020B0604020202020204" pitchFamily="34" charset="0"/>
                </a:rPr>
                <a:t>│х </a:t>
              </a:r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 2│≤ 3,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│х </a:t>
              </a:r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 4│≥ 5</a:t>
              </a:r>
              <a:r>
                <a:rPr lang="en-US" altLang="ru-RU" sz="2800">
                  <a:cs typeface="Arial" panose="020B0604020202020204" pitchFamily="34" charset="0"/>
                </a:rPr>
                <a:t>;</a:t>
              </a:r>
              <a:endParaRPr lang="ru-RU" altLang="ru-RU" sz="2800">
                <a:cs typeface="Arial" panose="020B0604020202020204" pitchFamily="34" charset="0"/>
              </a:endParaRPr>
            </a:p>
          </p:txBody>
        </p:sp>
        <p:sp>
          <p:nvSpPr>
            <p:cNvPr id="73740" name="AutoShape 12">
              <a:extLst>
                <a:ext uri="{FF2B5EF4-FFF2-40B4-BE49-F238E27FC236}">
                  <a16:creationId xmlns:a16="http://schemas.microsoft.com/office/drawing/2014/main" id="{4D972DF1-2B4D-428E-BE86-9BA664C5C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" y="754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3760" name="Group 32">
            <a:extLst>
              <a:ext uri="{FF2B5EF4-FFF2-40B4-BE49-F238E27FC236}">
                <a16:creationId xmlns:a16="http://schemas.microsoft.com/office/drawing/2014/main" id="{22E864C1-329B-4B11-9554-CAC757FD2E98}"/>
              </a:ext>
            </a:extLst>
          </p:cNvPr>
          <p:cNvGrpSpPr>
            <a:grpSpLocks/>
          </p:cNvGrpSpPr>
          <p:nvPr/>
        </p:nvGrpSpPr>
        <p:grpSpPr bwMode="auto">
          <a:xfrm>
            <a:off x="3060700" y="1196975"/>
            <a:ext cx="2735263" cy="1511300"/>
            <a:chOff x="1837" y="754"/>
            <a:chExt cx="1723" cy="952"/>
          </a:xfrm>
        </p:grpSpPr>
        <p:sp>
          <p:nvSpPr>
            <p:cNvPr id="73742" name="Rectangle 14">
              <a:extLst>
                <a:ext uri="{FF2B5EF4-FFF2-40B4-BE49-F238E27FC236}">
                  <a16:creationId xmlns:a16="http://schemas.microsoft.com/office/drawing/2014/main" id="{BEF01FA3-1E0B-473E-B5B6-6E440F429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4" y="754"/>
              <a:ext cx="1586" cy="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2 ≤ х – 1 ≤ 2,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  х </a:t>
              </a:r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 4 ≥ 5,</a:t>
              </a:r>
              <a:br>
                <a:rPr lang="ru-RU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  х </a:t>
              </a:r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 4 ≤ –5</a:t>
              </a:r>
              <a:r>
                <a:rPr lang="en-US" altLang="ru-RU" sz="2800">
                  <a:cs typeface="Arial" panose="020B0604020202020204" pitchFamily="34" charset="0"/>
                </a:rPr>
                <a:t>;</a:t>
              </a:r>
              <a:endParaRPr lang="ru-RU" altLang="ru-RU" sz="2800">
                <a:cs typeface="Arial" panose="020B0604020202020204" pitchFamily="34" charset="0"/>
              </a:endParaRPr>
            </a:p>
          </p:txBody>
        </p:sp>
        <p:grpSp>
          <p:nvGrpSpPr>
            <p:cNvPr id="73746" name="Group 18">
              <a:extLst>
                <a:ext uri="{FF2B5EF4-FFF2-40B4-BE49-F238E27FC236}">
                  <a16:creationId xmlns:a16="http://schemas.microsoft.com/office/drawing/2014/main" id="{9A98A66D-08C4-42A1-B22B-CFE6E87FB9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4" y="1117"/>
              <a:ext cx="90" cy="499"/>
              <a:chOff x="703" y="2160"/>
              <a:chExt cx="90" cy="454"/>
            </a:xfrm>
          </p:grpSpPr>
          <p:sp>
            <p:nvSpPr>
              <p:cNvPr id="73747" name="Line 19">
                <a:extLst>
                  <a:ext uri="{FF2B5EF4-FFF2-40B4-BE49-F238E27FC236}">
                    <a16:creationId xmlns:a16="http://schemas.microsoft.com/office/drawing/2014/main" id="{18983F0B-94F3-4829-B4BA-8752D40F9E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" y="2160"/>
                <a:ext cx="0" cy="45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3748" name="Group 20">
                <a:extLst>
                  <a:ext uri="{FF2B5EF4-FFF2-40B4-BE49-F238E27FC236}">
                    <a16:creationId xmlns:a16="http://schemas.microsoft.com/office/drawing/2014/main" id="{65546134-C666-47A1-A2DE-BE2945CCD2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3" y="2160"/>
                <a:ext cx="90" cy="454"/>
                <a:chOff x="703" y="2160"/>
                <a:chExt cx="90" cy="454"/>
              </a:xfrm>
            </p:grpSpPr>
            <p:sp>
              <p:nvSpPr>
                <p:cNvPr id="73749" name="Line 21">
                  <a:extLst>
                    <a:ext uri="{FF2B5EF4-FFF2-40B4-BE49-F238E27FC236}">
                      <a16:creationId xmlns:a16="http://schemas.microsoft.com/office/drawing/2014/main" id="{6B319E5E-464D-48FE-8940-6C11E15A12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03" y="2160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750" name="Line 22">
                  <a:extLst>
                    <a:ext uri="{FF2B5EF4-FFF2-40B4-BE49-F238E27FC236}">
                      <a16:creationId xmlns:a16="http://schemas.microsoft.com/office/drawing/2014/main" id="{4E41B98B-8D89-4CB2-A69B-C2C1818B87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" y="261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73751" name="AutoShape 23">
              <a:extLst>
                <a:ext uri="{FF2B5EF4-FFF2-40B4-BE49-F238E27FC236}">
                  <a16:creationId xmlns:a16="http://schemas.microsoft.com/office/drawing/2014/main" id="{A228851E-E29F-408F-B01C-894500313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754"/>
              <a:ext cx="181" cy="952"/>
            </a:xfrm>
            <a:prstGeom prst="leftBrace">
              <a:avLst>
                <a:gd name="adj1" fmla="val 4383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3759" name="Group 31">
            <a:extLst>
              <a:ext uri="{FF2B5EF4-FFF2-40B4-BE49-F238E27FC236}">
                <a16:creationId xmlns:a16="http://schemas.microsoft.com/office/drawing/2014/main" id="{2E6C5FEA-038F-4646-88BE-EA9286DA90E4}"/>
              </a:ext>
            </a:extLst>
          </p:cNvPr>
          <p:cNvGrpSpPr>
            <a:grpSpLocks/>
          </p:cNvGrpSpPr>
          <p:nvPr/>
        </p:nvGrpSpPr>
        <p:grpSpPr bwMode="auto">
          <a:xfrm>
            <a:off x="6229350" y="1196975"/>
            <a:ext cx="2735263" cy="1511300"/>
            <a:chOff x="3833" y="754"/>
            <a:chExt cx="1723" cy="952"/>
          </a:xfrm>
        </p:grpSpPr>
        <p:sp>
          <p:nvSpPr>
            <p:cNvPr id="73752" name="Rectangle 24">
              <a:extLst>
                <a:ext uri="{FF2B5EF4-FFF2-40B4-BE49-F238E27FC236}">
                  <a16:creationId xmlns:a16="http://schemas.microsoft.com/office/drawing/2014/main" id="{590365E8-F39B-4625-88AA-450C18DB0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754"/>
              <a:ext cx="1586" cy="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1 ≤ х ≤ 3,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  х ≥ 9,</a:t>
              </a:r>
              <a:br>
                <a:rPr lang="ru-RU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  х ≤ –1.</a:t>
              </a:r>
            </a:p>
          </p:txBody>
        </p:sp>
        <p:grpSp>
          <p:nvGrpSpPr>
            <p:cNvPr id="73753" name="Group 25">
              <a:extLst>
                <a:ext uri="{FF2B5EF4-FFF2-40B4-BE49-F238E27FC236}">
                  <a16:creationId xmlns:a16="http://schemas.microsoft.com/office/drawing/2014/main" id="{33F189A1-4E14-48DD-B79D-9ECB687116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1117"/>
              <a:ext cx="90" cy="499"/>
              <a:chOff x="703" y="2160"/>
              <a:chExt cx="90" cy="454"/>
            </a:xfrm>
          </p:grpSpPr>
          <p:sp>
            <p:nvSpPr>
              <p:cNvPr id="73754" name="Line 26">
                <a:extLst>
                  <a:ext uri="{FF2B5EF4-FFF2-40B4-BE49-F238E27FC236}">
                    <a16:creationId xmlns:a16="http://schemas.microsoft.com/office/drawing/2014/main" id="{3B7395B3-9224-447D-B90D-7CA18BF87B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" y="2160"/>
                <a:ext cx="0" cy="45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3755" name="Group 27">
                <a:extLst>
                  <a:ext uri="{FF2B5EF4-FFF2-40B4-BE49-F238E27FC236}">
                    <a16:creationId xmlns:a16="http://schemas.microsoft.com/office/drawing/2014/main" id="{804ECFCB-034F-4582-9EB6-1422BBDA5F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3" y="2160"/>
                <a:ext cx="90" cy="454"/>
                <a:chOff x="703" y="2160"/>
                <a:chExt cx="90" cy="454"/>
              </a:xfrm>
            </p:grpSpPr>
            <p:sp>
              <p:nvSpPr>
                <p:cNvPr id="73756" name="Line 28">
                  <a:extLst>
                    <a:ext uri="{FF2B5EF4-FFF2-40B4-BE49-F238E27FC236}">
                      <a16:creationId xmlns:a16="http://schemas.microsoft.com/office/drawing/2014/main" id="{938B6975-7B0D-42A8-B9EA-E22841188B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03" y="2160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757" name="Line 29">
                  <a:extLst>
                    <a:ext uri="{FF2B5EF4-FFF2-40B4-BE49-F238E27FC236}">
                      <a16:creationId xmlns:a16="http://schemas.microsoft.com/office/drawing/2014/main" id="{98ED44F8-2446-4C3F-8C2B-BA5EE1D65A6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" y="261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73758" name="AutoShape 30">
              <a:extLst>
                <a:ext uri="{FF2B5EF4-FFF2-40B4-BE49-F238E27FC236}">
                  <a16:creationId xmlns:a16="http://schemas.microsoft.com/office/drawing/2014/main" id="{9B2DA2C2-10C1-4712-80C7-DC13A32DB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3" y="754"/>
              <a:ext cx="181" cy="952"/>
            </a:xfrm>
            <a:prstGeom prst="leftBrace">
              <a:avLst>
                <a:gd name="adj1" fmla="val 4383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3826" name="Group 98">
            <a:extLst>
              <a:ext uri="{FF2B5EF4-FFF2-40B4-BE49-F238E27FC236}">
                <a16:creationId xmlns:a16="http://schemas.microsoft.com/office/drawing/2014/main" id="{184C47D0-4F71-4AD3-8BB2-7E4153CFE07F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500438"/>
            <a:ext cx="7704137" cy="720725"/>
            <a:chOff x="431" y="2205"/>
            <a:chExt cx="4853" cy="454"/>
          </a:xfrm>
        </p:grpSpPr>
        <p:sp>
          <p:nvSpPr>
            <p:cNvPr id="73769" name="Line 41">
              <a:extLst>
                <a:ext uri="{FF2B5EF4-FFF2-40B4-BE49-F238E27FC236}">
                  <a16:creationId xmlns:a16="http://schemas.microsoft.com/office/drawing/2014/main" id="{F4BA6066-5985-4157-AA9C-E520608C7F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" y="2251"/>
              <a:ext cx="47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773" name="Group 45">
              <a:extLst>
                <a:ext uri="{FF2B5EF4-FFF2-40B4-BE49-F238E27FC236}">
                  <a16:creationId xmlns:a16="http://schemas.microsoft.com/office/drawing/2014/main" id="{5485C529-377E-49AA-ACE2-EA8965DD9F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6" y="2205"/>
              <a:ext cx="272" cy="454"/>
              <a:chOff x="3515" y="2568"/>
              <a:chExt cx="272" cy="454"/>
            </a:xfrm>
          </p:grpSpPr>
          <p:sp>
            <p:nvSpPr>
              <p:cNvPr id="73774" name="Rectangle 46">
                <a:extLst>
                  <a:ext uri="{FF2B5EF4-FFF2-40B4-BE49-F238E27FC236}">
                    <a16:creationId xmlns:a16="http://schemas.microsoft.com/office/drawing/2014/main" id="{33B14BF3-B411-4994-BC57-42A100978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5" y="2659"/>
                <a:ext cx="272" cy="3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1pPr>
                <a:lvl2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2pPr>
                <a:lvl3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3pPr>
                <a:lvl4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4pPr>
                <a:lvl5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2800">
                    <a:solidFill>
                      <a:schemeClr val="tx1"/>
                    </a:solidFill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73775" name="AutoShape 47">
                <a:extLst>
                  <a:ext uri="{FF2B5EF4-FFF2-40B4-BE49-F238E27FC236}">
                    <a16:creationId xmlns:a16="http://schemas.microsoft.com/office/drawing/2014/main" id="{F97CC129-3CCB-44A4-821A-F00E11EF7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6" y="2568"/>
                <a:ext cx="109" cy="9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776" name="Rectangle 48">
              <a:extLst>
                <a:ext uri="{FF2B5EF4-FFF2-40B4-BE49-F238E27FC236}">
                  <a16:creationId xmlns:a16="http://schemas.microsoft.com/office/drawing/2014/main" id="{5FB72DAA-FE00-4E86-88A0-E3D14E497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7" y="2296"/>
              <a:ext cx="227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sp>
          <p:nvSpPr>
            <p:cNvPr id="73778" name="Rectangle 50">
              <a:extLst>
                <a:ext uri="{FF2B5EF4-FFF2-40B4-BE49-F238E27FC236}">
                  <a16:creationId xmlns:a16="http://schemas.microsoft.com/office/drawing/2014/main" id="{5410CB70-532E-4502-A749-C312BA023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" y="2296"/>
              <a:ext cx="499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–1 </a:t>
              </a:r>
            </a:p>
          </p:txBody>
        </p:sp>
        <p:sp>
          <p:nvSpPr>
            <p:cNvPr id="73779" name="AutoShape 51">
              <a:extLst>
                <a:ext uri="{FF2B5EF4-FFF2-40B4-BE49-F238E27FC236}">
                  <a16:creationId xmlns:a16="http://schemas.microsoft.com/office/drawing/2014/main" id="{B87C6FA2-9021-473C-AC91-2C2B16567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4" y="2205"/>
              <a:ext cx="109" cy="91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3799" name="Line 71">
            <a:extLst>
              <a:ext uri="{FF2B5EF4-FFF2-40B4-BE49-F238E27FC236}">
                <a16:creationId xmlns:a16="http://schemas.microsoft.com/office/drawing/2014/main" id="{EF0F8D66-105C-48EC-90D0-2725AEEF95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796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800" name="Line 72">
            <a:extLst>
              <a:ext uri="{FF2B5EF4-FFF2-40B4-BE49-F238E27FC236}">
                <a16:creationId xmlns:a16="http://schemas.microsoft.com/office/drawing/2014/main" id="{3E86FE9A-64C5-49A3-948F-093BE48A81F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955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801" name="Line 73">
            <a:extLst>
              <a:ext uri="{FF2B5EF4-FFF2-40B4-BE49-F238E27FC236}">
                <a16:creationId xmlns:a16="http://schemas.microsoft.com/office/drawing/2014/main" id="{A95F5CA7-A2AE-404E-B50D-788AD7D1E9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14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802" name="Line 74">
            <a:extLst>
              <a:ext uri="{FF2B5EF4-FFF2-40B4-BE49-F238E27FC236}">
                <a16:creationId xmlns:a16="http://schemas.microsoft.com/office/drawing/2014/main" id="{EE4DAD48-055D-47D5-9D21-9C4BBD10CC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273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803" name="Line 75">
            <a:extLst>
              <a:ext uri="{FF2B5EF4-FFF2-40B4-BE49-F238E27FC236}">
                <a16:creationId xmlns:a16="http://schemas.microsoft.com/office/drawing/2014/main" id="{59CCFCA0-622E-4AFC-984C-D34602BF8B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432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804" name="Line 76">
            <a:extLst>
              <a:ext uri="{FF2B5EF4-FFF2-40B4-BE49-F238E27FC236}">
                <a16:creationId xmlns:a16="http://schemas.microsoft.com/office/drawing/2014/main" id="{D65D01E6-CE3C-4394-9288-82C57D3C8A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91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805" name="Line 77">
            <a:extLst>
              <a:ext uri="{FF2B5EF4-FFF2-40B4-BE49-F238E27FC236}">
                <a16:creationId xmlns:a16="http://schemas.microsoft.com/office/drawing/2014/main" id="{33BBEF9D-4DD5-4094-990E-E1DD3ADD1D3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750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806" name="Line 78">
            <a:extLst>
              <a:ext uri="{FF2B5EF4-FFF2-40B4-BE49-F238E27FC236}">
                <a16:creationId xmlns:a16="http://schemas.microsoft.com/office/drawing/2014/main" id="{D6F1649C-9896-431B-AD02-C76CF3031D2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09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807" name="Line 79">
            <a:extLst>
              <a:ext uri="{FF2B5EF4-FFF2-40B4-BE49-F238E27FC236}">
                <a16:creationId xmlns:a16="http://schemas.microsoft.com/office/drawing/2014/main" id="{6573CD18-5345-4FD6-A3D6-91BD9E176A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068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808" name="Line 80">
            <a:extLst>
              <a:ext uri="{FF2B5EF4-FFF2-40B4-BE49-F238E27FC236}">
                <a16:creationId xmlns:a16="http://schemas.microsoft.com/office/drawing/2014/main" id="{3BEB61F8-4A64-4CA9-B2DD-81BA5C46F34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22713" y="32845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3831" name="Group 103">
            <a:extLst>
              <a:ext uri="{FF2B5EF4-FFF2-40B4-BE49-F238E27FC236}">
                <a16:creationId xmlns:a16="http://schemas.microsoft.com/office/drawing/2014/main" id="{CC1CAEE2-C80E-4A9A-8592-A4B065AC4C74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4870450"/>
            <a:ext cx="6985000" cy="287338"/>
            <a:chOff x="657" y="3068"/>
            <a:chExt cx="4400" cy="181"/>
          </a:xfrm>
        </p:grpSpPr>
        <p:sp>
          <p:nvSpPr>
            <p:cNvPr id="73812" name="Line 84">
              <a:extLst>
                <a:ext uri="{FF2B5EF4-FFF2-40B4-BE49-F238E27FC236}">
                  <a16:creationId xmlns:a16="http://schemas.microsoft.com/office/drawing/2014/main" id="{25A099A6-4EB2-4E08-A6EC-F30F2A48FD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75" y="3068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815" name="Line 87">
              <a:extLst>
                <a:ext uri="{FF2B5EF4-FFF2-40B4-BE49-F238E27FC236}">
                  <a16:creationId xmlns:a16="http://schemas.microsoft.com/office/drawing/2014/main" id="{3A47B1B4-0127-4212-AB97-FF0561E6A4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7" y="3068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3830" name="Group 102">
            <a:extLst>
              <a:ext uri="{FF2B5EF4-FFF2-40B4-BE49-F238E27FC236}">
                <a16:creationId xmlns:a16="http://schemas.microsoft.com/office/drawing/2014/main" id="{C42287E9-65CD-42D4-B684-1992C7902EC6}"/>
              </a:ext>
            </a:extLst>
          </p:cNvPr>
          <p:cNvGrpSpPr>
            <a:grpSpLocks/>
          </p:cNvGrpSpPr>
          <p:nvPr/>
        </p:nvGrpSpPr>
        <p:grpSpPr bwMode="auto">
          <a:xfrm>
            <a:off x="1258888" y="4870450"/>
            <a:ext cx="6553200" cy="287338"/>
            <a:chOff x="793" y="3068"/>
            <a:chExt cx="4128" cy="181"/>
          </a:xfrm>
        </p:grpSpPr>
        <p:sp>
          <p:nvSpPr>
            <p:cNvPr id="73811" name="Line 83">
              <a:extLst>
                <a:ext uri="{FF2B5EF4-FFF2-40B4-BE49-F238E27FC236}">
                  <a16:creationId xmlns:a16="http://schemas.microsoft.com/office/drawing/2014/main" id="{F5259FFD-D0C4-4104-92C1-3D8E33AFE2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39" y="3068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816" name="Line 88">
              <a:extLst>
                <a:ext uri="{FF2B5EF4-FFF2-40B4-BE49-F238E27FC236}">
                  <a16:creationId xmlns:a16="http://schemas.microsoft.com/office/drawing/2014/main" id="{0BB921B1-C2F4-4182-8828-40B29BA873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3" y="3068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3829" name="Group 101">
            <a:extLst>
              <a:ext uri="{FF2B5EF4-FFF2-40B4-BE49-F238E27FC236}">
                <a16:creationId xmlns:a16="http://schemas.microsoft.com/office/drawing/2014/main" id="{357EAA2C-3203-4ED0-A4B5-48389231231F}"/>
              </a:ext>
            </a:extLst>
          </p:cNvPr>
          <p:cNvGrpSpPr>
            <a:grpSpLocks/>
          </p:cNvGrpSpPr>
          <p:nvPr/>
        </p:nvGrpSpPr>
        <p:grpSpPr bwMode="auto">
          <a:xfrm>
            <a:off x="1474788" y="4870450"/>
            <a:ext cx="6121400" cy="287338"/>
            <a:chOff x="929" y="3068"/>
            <a:chExt cx="3856" cy="181"/>
          </a:xfrm>
        </p:grpSpPr>
        <p:sp>
          <p:nvSpPr>
            <p:cNvPr id="73810" name="Line 82">
              <a:extLst>
                <a:ext uri="{FF2B5EF4-FFF2-40B4-BE49-F238E27FC236}">
                  <a16:creationId xmlns:a16="http://schemas.microsoft.com/office/drawing/2014/main" id="{110B3E1F-9E3B-4AAC-9D8A-7999BCD0C3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03" y="3068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817" name="Line 89">
              <a:extLst>
                <a:ext uri="{FF2B5EF4-FFF2-40B4-BE49-F238E27FC236}">
                  <a16:creationId xmlns:a16="http://schemas.microsoft.com/office/drawing/2014/main" id="{812ED55E-FE6B-4ABA-8D1A-A8AC022A17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9" y="3068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3827" name="Group 99">
            <a:extLst>
              <a:ext uri="{FF2B5EF4-FFF2-40B4-BE49-F238E27FC236}">
                <a16:creationId xmlns:a16="http://schemas.microsoft.com/office/drawing/2014/main" id="{DB3E4986-4D33-4206-A972-2A4B5BC4F712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5084763"/>
            <a:ext cx="7704137" cy="720725"/>
            <a:chOff x="431" y="3203"/>
            <a:chExt cx="4853" cy="454"/>
          </a:xfrm>
        </p:grpSpPr>
        <p:sp>
          <p:nvSpPr>
            <p:cNvPr id="73786" name="Line 58">
              <a:extLst>
                <a:ext uri="{FF2B5EF4-FFF2-40B4-BE49-F238E27FC236}">
                  <a16:creationId xmlns:a16="http://schemas.microsoft.com/office/drawing/2014/main" id="{F8903E19-72E7-4B8D-9F92-72641542D6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" y="3249"/>
              <a:ext cx="47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790" name="Rectangle 62">
              <a:extLst>
                <a:ext uri="{FF2B5EF4-FFF2-40B4-BE49-F238E27FC236}">
                  <a16:creationId xmlns:a16="http://schemas.microsoft.com/office/drawing/2014/main" id="{B13B93C5-2BCE-4B73-B3E0-D12421B6B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7" y="3294"/>
              <a:ext cx="227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sp>
          <p:nvSpPr>
            <p:cNvPr id="73793" name="AutoShape 65">
              <a:extLst>
                <a:ext uri="{FF2B5EF4-FFF2-40B4-BE49-F238E27FC236}">
                  <a16:creationId xmlns:a16="http://schemas.microsoft.com/office/drawing/2014/main" id="{FEE59A3E-A8C2-497A-AB51-FFB94FD2D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4" y="3203"/>
              <a:ext cx="109" cy="91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3796" name="Group 68">
              <a:extLst>
                <a:ext uri="{FF2B5EF4-FFF2-40B4-BE49-F238E27FC236}">
                  <a16:creationId xmlns:a16="http://schemas.microsoft.com/office/drawing/2014/main" id="{8D6C0935-80D5-48A5-9395-B80A0D159D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32" y="3203"/>
              <a:ext cx="272" cy="454"/>
              <a:chOff x="3515" y="2568"/>
              <a:chExt cx="272" cy="454"/>
            </a:xfrm>
          </p:grpSpPr>
          <p:sp>
            <p:nvSpPr>
              <p:cNvPr id="73797" name="Rectangle 69">
                <a:extLst>
                  <a:ext uri="{FF2B5EF4-FFF2-40B4-BE49-F238E27FC236}">
                    <a16:creationId xmlns:a16="http://schemas.microsoft.com/office/drawing/2014/main" id="{951114D1-0BD2-4B7B-887A-F5CAC0CCC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5" y="2659"/>
                <a:ext cx="272" cy="3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1pPr>
                <a:lvl2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2pPr>
                <a:lvl3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3pPr>
                <a:lvl4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4pPr>
                <a:lvl5pPr algn="ctr"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5pPr>
                <a:lvl6pPr marL="4572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6pPr>
                <a:lvl7pPr marL="9144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7pPr>
                <a:lvl8pPr marL="13716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8pPr>
                <a:lvl9pPr marL="1828800" algn="ctr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ru-RU" altLang="ru-RU" sz="2800">
                    <a:solidFill>
                      <a:schemeClr val="tx1"/>
                    </a:solidFill>
                    <a:cs typeface="Arial" panose="020B0604020202020204" pitchFamily="34" charset="0"/>
                  </a:rPr>
                  <a:t>9</a:t>
                </a:r>
              </a:p>
            </p:txBody>
          </p:sp>
          <p:sp>
            <p:nvSpPr>
              <p:cNvPr id="73798" name="AutoShape 70">
                <a:extLst>
                  <a:ext uri="{FF2B5EF4-FFF2-40B4-BE49-F238E27FC236}">
                    <a16:creationId xmlns:a16="http://schemas.microsoft.com/office/drawing/2014/main" id="{427417B8-602F-4E2A-A011-29F71F175D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6" y="2568"/>
                <a:ext cx="109" cy="91"/>
              </a:xfrm>
              <a:prstGeom prst="flowChartConnector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821" name="Rectangle 93">
              <a:extLst>
                <a:ext uri="{FF2B5EF4-FFF2-40B4-BE49-F238E27FC236}">
                  <a16:creationId xmlns:a16="http://schemas.microsoft.com/office/drawing/2014/main" id="{70380BBA-12B1-4EE0-B873-B315019ED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" y="3294"/>
              <a:ext cx="499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–1 </a:t>
              </a:r>
            </a:p>
          </p:txBody>
        </p:sp>
      </p:grpSp>
      <p:sp>
        <p:nvSpPr>
          <p:cNvPr id="73825" name="Rectangle 97">
            <a:extLst>
              <a:ext uri="{FF2B5EF4-FFF2-40B4-BE49-F238E27FC236}">
                <a16:creationId xmlns:a16="http://schemas.microsoft.com/office/drawing/2014/main" id="{AAFBB7F5-C289-4539-866E-E18DB504C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805488"/>
            <a:ext cx="2447925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r>
              <a:rPr lang="en-US" altLang="ru-RU" sz="2800">
                <a:cs typeface="Arial" panose="020B0604020202020204" pitchFamily="34" charset="0"/>
              </a:rPr>
              <a:t>{</a:t>
            </a:r>
            <a:r>
              <a:rPr lang="ru-RU" altLang="ru-RU" sz="2800">
                <a:cs typeface="Arial" panose="020B0604020202020204" pitchFamily="34" charset="0"/>
              </a:rPr>
              <a:t>–1</a:t>
            </a:r>
            <a:r>
              <a:rPr lang="en-US" altLang="ru-RU" sz="2800">
                <a:cs typeface="Arial" panose="020B0604020202020204" pitchFamily="34" charset="0"/>
              </a:rPr>
              <a:t>}</a:t>
            </a:r>
            <a:r>
              <a:rPr lang="ru-RU" altLang="ru-RU" sz="2800">
                <a:cs typeface="Arial" panose="020B0604020202020204" pitchFamily="34" charset="0"/>
              </a:rPr>
              <a:t>.</a:t>
            </a:r>
            <a:endParaRPr lang="en-US" altLang="ru-RU" sz="2800">
              <a:cs typeface="Arial" panose="020B0604020202020204" pitchFamily="34" charset="0"/>
            </a:endParaRPr>
          </a:p>
        </p:txBody>
      </p:sp>
      <p:grpSp>
        <p:nvGrpSpPr>
          <p:cNvPr id="73845" name="Group 117">
            <a:extLst>
              <a:ext uri="{FF2B5EF4-FFF2-40B4-BE49-F238E27FC236}">
                <a16:creationId xmlns:a16="http://schemas.microsoft.com/office/drawing/2014/main" id="{4C337213-8862-4CD4-9E79-469E3430F947}"/>
              </a:ext>
            </a:extLst>
          </p:cNvPr>
          <p:cNvGrpSpPr>
            <a:grpSpLocks/>
          </p:cNvGrpSpPr>
          <p:nvPr/>
        </p:nvGrpSpPr>
        <p:grpSpPr bwMode="auto">
          <a:xfrm>
            <a:off x="1878013" y="3500438"/>
            <a:ext cx="173037" cy="1728787"/>
            <a:chOff x="1183" y="2205"/>
            <a:chExt cx="109" cy="1089"/>
          </a:xfrm>
        </p:grpSpPr>
        <p:sp>
          <p:nvSpPr>
            <p:cNvPr id="73842" name="AutoShape 114">
              <a:extLst>
                <a:ext uri="{FF2B5EF4-FFF2-40B4-BE49-F238E27FC236}">
                  <a16:creationId xmlns:a16="http://schemas.microsoft.com/office/drawing/2014/main" id="{6FCE6A4B-2094-4EE7-91D7-F3622384A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3203"/>
              <a:ext cx="109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843" name="AutoShape 115">
              <a:extLst>
                <a:ext uri="{FF2B5EF4-FFF2-40B4-BE49-F238E27FC236}">
                  <a16:creationId xmlns:a16="http://schemas.microsoft.com/office/drawing/2014/main" id="{41203752-30A8-4461-A002-22813AC3C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2205"/>
              <a:ext cx="109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7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73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8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7" name="Line 105">
            <a:extLst>
              <a:ext uri="{FF2B5EF4-FFF2-40B4-BE49-F238E27FC236}">
                <a16:creationId xmlns:a16="http://schemas.microsoft.com/office/drawing/2014/main" id="{3E1F6FA9-6DEE-4220-B68F-FF3EB26F833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2363" y="3538538"/>
            <a:ext cx="0" cy="2411412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56" name="Line 104">
            <a:extLst>
              <a:ext uri="{FF2B5EF4-FFF2-40B4-BE49-F238E27FC236}">
                <a16:creationId xmlns:a16="http://schemas.microsoft.com/office/drawing/2014/main" id="{44892D01-9AB9-423E-BB1E-2317EA73DA3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63938" y="3538538"/>
            <a:ext cx="0" cy="2411412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761" name="Line 9">
            <a:extLst>
              <a:ext uri="{FF2B5EF4-FFF2-40B4-BE49-F238E27FC236}">
                <a16:creationId xmlns:a16="http://schemas.microsoft.com/office/drawing/2014/main" id="{D83063B2-497F-4536-8FDF-BB04A1A3BEB8}"/>
              </a:ext>
            </a:extLst>
          </p:cNvPr>
          <p:cNvSpPr>
            <a:spLocks noChangeShapeType="1"/>
          </p:cNvSpPr>
          <p:nvPr/>
        </p:nvSpPr>
        <p:spPr bwMode="auto">
          <a:xfrm>
            <a:off x="2159000" y="3141663"/>
            <a:ext cx="0" cy="2411412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58" name="Line 106">
            <a:extLst>
              <a:ext uri="{FF2B5EF4-FFF2-40B4-BE49-F238E27FC236}">
                <a16:creationId xmlns:a16="http://schemas.microsoft.com/office/drawing/2014/main" id="{C8CCB525-FC8E-452F-BD89-FEB2C110538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72225" y="3141663"/>
            <a:ext cx="0" cy="2411412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7E7BFFE3-8C21-4380-8E4E-B04D8FD21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74638"/>
            <a:ext cx="541020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НЕРАВЕНСТВО </a:t>
            </a:r>
            <a:r>
              <a:rPr lang="ru-RU" altLang="ru-RU" sz="3600">
                <a:cs typeface="Arial" panose="020B0604020202020204" pitchFamily="34" charset="0"/>
              </a:rPr>
              <a:t>№6</a:t>
            </a:r>
            <a:r>
              <a:rPr lang="ru-RU" altLang="ru-RU" sz="3600"/>
              <a:t> </a:t>
            </a:r>
          </a:p>
        </p:txBody>
      </p:sp>
      <p:sp>
        <p:nvSpPr>
          <p:cNvPr id="74762" name="Rectangle 10">
            <a:extLst>
              <a:ext uri="{FF2B5EF4-FFF2-40B4-BE49-F238E27FC236}">
                <a16:creationId xmlns:a16="http://schemas.microsoft.com/office/drawing/2014/main" id="{32327AB1-AC6B-4CF3-8421-316DEB650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38" y="1050925"/>
            <a:ext cx="302260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>
                <a:cs typeface="Arial" panose="020B0604020202020204" pitchFamily="34" charset="0"/>
              </a:rPr>
              <a:t>│</a:t>
            </a:r>
            <a:r>
              <a:rPr lang="en-US" altLang="ru-RU" sz="2800">
                <a:cs typeface="Arial" panose="020B0604020202020204" pitchFamily="34" charset="0"/>
              </a:rPr>
              <a:t>|</a:t>
            </a:r>
            <a:r>
              <a:rPr lang="ru-RU" altLang="ru-RU" sz="2800">
                <a:cs typeface="Arial" panose="020B0604020202020204" pitchFamily="34" charset="0"/>
              </a:rPr>
              <a:t>х </a:t>
            </a:r>
            <a:r>
              <a:rPr lang="en-US" altLang="ru-RU" sz="2800">
                <a:cs typeface="Arial" panose="020B0604020202020204" pitchFamily="34" charset="0"/>
              </a:rPr>
              <a:t>–</a:t>
            </a:r>
            <a:r>
              <a:rPr lang="ru-RU" altLang="ru-RU" sz="2800">
                <a:cs typeface="Arial" panose="020B0604020202020204" pitchFamily="34" charset="0"/>
              </a:rPr>
              <a:t> 3</a:t>
            </a:r>
            <a:r>
              <a:rPr lang="en-US" altLang="ru-RU" sz="2800">
                <a:cs typeface="Arial" panose="020B0604020202020204" pitchFamily="34" charset="0"/>
              </a:rPr>
              <a:t>|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r>
              <a:rPr lang="en-US" altLang="ru-RU" sz="2800">
                <a:cs typeface="Arial" panose="020B0604020202020204" pitchFamily="34" charset="0"/>
              </a:rPr>
              <a:t>–</a:t>
            </a:r>
            <a:r>
              <a:rPr lang="ru-RU" altLang="ru-RU" sz="2800">
                <a:cs typeface="Arial" panose="020B0604020202020204" pitchFamily="34" charset="0"/>
              </a:rPr>
              <a:t> 2│≤ 1</a:t>
            </a:r>
          </a:p>
        </p:txBody>
      </p:sp>
      <p:sp>
        <p:nvSpPr>
          <p:cNvPr id="74788" name="Line 36">
            <a:extLst>
              <a:ext uri="{FF2B5EF4-FFF2-40B4-BE49-F238E27FC236}">
                <a16:creationId xmlns:a16="http://schemas.microsoft.com/office/drawing/2014/main" id="{C9C2EFCE-2C2E-44A1-88E4-0D6AE1D0D2A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955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794" name="Line 42">
            <a:extLst>
              <a:ext uri="{FF2B5EF4-FFF2-40B4-BE49-F238E27FC236}">
                <a16:creationId xmlns:a16="http://schemas.microsoft.com/office/drawing/2014/main" id="{D1738809-0DED-406E-9A11-034D38138F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14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4847" name="Group 95">
            <a:extLst>
              <a:ext uri="{FF2B5EF4-FFF2-40B4-BE49-F238E27FC236}">
                <a16:creationId xmlns:a16="http://schemas.microsoft.com/office/drawing/2014/main" id="{3FBC83F3-B82E-4C7A-871A-D52401287BD8}"/>
              </a:ext>
            </a:extLst>
          </p:cNvPr>
          <p:cNvGrpSpPr>
            <a:grpSpLocks/>
          </p:cNvGrpSpPr>
          <p:nvPr/>
        </p:nvGrpSpPr>
        <p:grpSpPr bwMode="auto">
          <a:xfrm>
            <a:off x="3275013" y="5086350"/>
            <a:ext cx="1946275" cy="287338"/>
            <a:chOff x="2063" y="3204"/>
            <a:chExt cx="1226" cy="181"/>
          </a:xfrm>
        </p:grpSpPr>
        <p:sp>
          <p:nvSpPr>
            <p:cNvPr id="74802" name="Line 50">
              <a:extLst>
                <a:ext uri="{FF2B5EF4-FFF2-40B4-BE49-F238E27FC236}">
                  <a16:creationId xmlns:a16="http://schemas.microsoft.com/office/drawing/2014/main" id="{B5516DAA-779A-447D-8D49-5A0F68E744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07" y="3204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803" name="Line 51">
              <a:extLst>
                <a:ext uri="{FF2B5EF4-FFF2-40B4-BE49-F238E27FC236}">
                  <a16:creationId xmlns:a16="http://schemas.microsoft.com/office/drawing/2014/main" id="{CD2CFA8C-043B-474B-89E7-A066D362EA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3" y="3204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4815" name="Rectangle 63">
            <a:extLst>
              <a:ext uri="{FF2B5EF4-FFF2-40B4-BE49-F238E27FC236}">
                <a16:creationId xmlns:a16="http://schemas.microsoft.com/office/drawing/2014/main" id="{4A8A8B73-5A12-4554-B374-45313CE3E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6021388"/>
            <a:ext cx="403225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r>
              <a:rPr lang="en-US" altLang="ru-RU" sz="2800">
                <a:cs typeface="Arial" panose="020B0604020202020204" pitchFamily="34" charset="0"/>
              </a:rPr>
              <a:t>[0; 2] U [4; 6].</a:t>
            </a:r>
          </a:p>
        </p:txBody>
      </p:sp>
      <p:sp>
        <p:nvSpPr>
          <p:cNvPr id="74816" name="Rectangle 64">
            <a:extLst>
              <a:ext uri="{FF2B5EF4-FFF2-40B4-BE49-F238E27FC236}">
                <a16:creationId xmlns:a16="http://schemas.microsoft.com/office/drawing/2014/main" id="{33944D95-3F87-46AE-9ADF-26E79F9A4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987550"/>
            <a:ext cx="3455987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altLang="ru-RU" sz="2800">
                <a:cs typeface="Arial" panose="020B0604020202020204" pitchFamily="34" charset="0"/>
              </a:rPr>
              <a:t>–</a:t>
            </a:r>
            <a:r>
              <a:rPr lang="ru-RU" altLang="ru-RU" sz="2800">
                <a:cs typeface="Arial" panose="020B0604020202020204" pitchFamily="34" charset="0"/>
              </a:rPr>
              <a:t>1 ≤ │х – 3│– 2 ≤ 1, </a:t>
            </a:r>
            <a:br>
              <a:rPr lang="ru-RU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  1 ≤ │х – 3│≤ 3</a:t>
            </a:r>
            <a:r>
              <a:rPr lang="en-US" altLang="ru-RU" sz="2800">
                <a:cs typeface="Arial" panose="020B0604020202020204" pitchFamily="34" charset="0"/>
              </a:rPr>
              <a:t>;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74817" name="Group 65">
            <a:extLst>
              <a:ext uri="{FF2B5EF4-FFF2-40B4-BE49-F238E27FC236}">
                <a16:creationId xmlns:a16="http://schemas.microsoft.com/office/drawing/2014/main" id="{0C7FE6A6-4A29-48FC-A62B-4D997E5B465A}"/>
              </a:ext>
            </a:extLst>
          </p:cNvPr>
          <p:cNvGrpSpPr>
            <a:grpSpLocks/>
          </p:cNvGrpSpPr>
          <p:nvPr/>
        </p:nvGrpSpPr>
        <p:grpSpPr bwMode="auto">
          <a:xfrm>
            <a:off x="4789488" y="1341438"/>
            <a:ext cx="2735262" cy="1511300"/>
            <a:chOff x="1837" y="754"/>
            <a:chExt cx="1723" cy="952"/>
          </a:xfrm>
        </p:grpSpPr>
        <p:sp>
          <p:nvSpPr>
            <p:cNvPr id="74818" name="Rectangle 66">
              <a:extLst>
                <a:ext uri="{FF2B5EF4-FFF2-40B4-BE49-F238E27FC236}">
                  <a16:creationId xmlns:a16="http://schemas.microsoft.com/office/drawing/2014/main" id="{613A3A69-4FC4-43EF-BA66-89EBD4AEC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4" y="754"/>
              <a:ext cx="1586" cy="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3 ≤ х – 3 ≤ 3,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  х </a:t>
              </a:r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 3 ≥ 1,</a:t>
              </a:r>
              <a:br>
                <a:rPr lang="ru-RU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  х </a:t>
              </a:r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 3 ≤ –1.</a:t>
              </a:r>
            </a:p>
          </p:txBody>
        </p:sp>
        <p:grpSp>
          <p:nvGrpSpPr>
            <p:cNvPr id="74819" name="Group 67">
              <a:extLst>
                <a:ext uri="{FF2B5EF4-FFF2-40B4-BE49-F238E27FC236}">
                  <a16:creationId xmlns:a16="http://schemas.microsoft.com/office/drawing/2014/main" id="{E2A1CD62-88F2-43E5-ACD4-9AC3D8F8CD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4" y="1117"/>
              <a:ext cx="90" cy="499"/>
              <a:chOff x="703" y="2160"/>
              <a:chExt cx="90" cy="454"/>
            </a:xfrm>
          </p:grpSpPr>
          <p:sp>
            <p:nvSpPr>
              <p:cNvPr id="74820" name="Line 68">
                <a:extLst>
                  <a:ext uri="{FF2B5EF4-FFF2-40B4-BE49-F238E27FC236}">
                    <a16:creationId xmlns:a16="http://schemas.microsoft.com/office/drawing/2014/main" id="{22B398A2-716E-4646-B8AD-CCA0540C80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" y="2160"/>
                <a:ext cx="0" cy="45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4821" name="Group 69">
                <a:extLst>
                  <a:ext uri="{FF2B5EF4-FFF2-40B4-BE49-F238E27FC236}">
                    <a16:creationId xmlns:a16="http://schemas.microsoft.com/office/drawing/2014/main" id="{736423D9-D39E-4876-86D7-474D18A5BC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3" y="2160"/>
                <a:ext cx="90" cy="454"/>
                <a:chOff x="703" y="2160"/>
                <a:chExt cx="90" cy="454"/>
              </a:xfrm>
            </p:grpSpPr>
            <p:sp>
              <p:nvSpPr>
                <p:cNvPr id="74822" name="Line 70">
                  <a:extLst>
                    <a:ext uri="{FF2B5EF4-FFF2-40B4-BE49-F238E27FC236}">
                      <a16:creationId xmlns:a16="http://schemas.microsoft.com/office/drawing/2014/main" id="{46AA3092-A1AE-474D-BD43-16C07177DA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03" y="2160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823" name="Line 71">
                  <a:extLst>
                    <a:ext uri="{FF2B5EF4-FFF2-40B4-BE49-F238E27FC236}">
                      <a16:creationId xmlns:a16="http://schemas.microsoft.com/office/drawing/2014/main" id="{9AB5A826-82C4-41F1-9D0D-2FFEB6CDD8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" y="261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74824" name="AutoShape 72">
              <a:extLst>
                <a:ext uri="{FF2B5EF4-FFF2-40B4-BE49-F238E27FC236}">
                  <a16:creationId xmlns:a16="http://schemas.microsoft.com/office/drawing/2014/main" id="{C19D28C4-937D-4C23-B2BE-F69D82D04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754"/>
              <a:ext cx="181" cy="952"/>
            </a:xfrm>
            <a:prstGeom prst="leftBrace">
              <a:avLst>
                <a:gd name="adj1" fmla="val 4383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4834" name="Line 82">
            <a:extLst>
              <a:ext uri="{FF2B5EF4-FFF2-40B4-BE49-F238E27FC236}">
                <a16:creationId xmlns:a16="http://schemas.microsoft.com/office/drawing/2014/main" id="{AACAF053-819E-4A90-B781-00920ACD2E5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27763" y="5084763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4882" name="Group 130">
            <a:extLst>
              <a:ext uri="{FF2B5EF4-FFF2-40B4-BE49-F238E27FC236}">
                <a16:creationId xmlns:a16="http://schemas.microsoft.com/office/drawing/2014/main" id="{18D5AA91-E03F-4A48-800D-0E9FFEB0309B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5084763"/>
            <a:ext cx="4968875" cy="287337"/>
            <a:chOff x="1111" y="3203"/>
            <a:chExt cx="3130" cy="181"/>
          </a:xfrm>
        </p:grpSpPr>
        <p:sp>
          <p:nvSpPr>
            <p:cNvPr id="74835" name="Line 83">
              <a:extLst>
                <a:ext uri="{FF2B5EF4-FFF2-40B4-BE49-F238E27FC236}">
                  <a16:creationId xmlns:a16="http://schemas.microsoft.com/office/drawing/2014/main" id="{F694B9FF-002B-449F-B439-C6879B24EA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59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839" name="Line 87">
              <a:extLst>
                <a:ext uri="{FF2B5EF4-FFF2-40B4-BE49-F238E27FC236}">
                  <a16:creationId xmlns:a16="http://schemas.microsoft.com/office/drawing/2014/main" id="{64EBE084-3EA7-4706-9C03-4E399E1F1D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11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4840" name="Line 88">
            <a:extLst>
              <a:ext uri="{FF2B5EF4-FFF2-40B4-BE49-F238E27FC236}">
                <a16:creationId xmlns:a16="http://schemas.microsoft.com/office/drawing/2014/main" id="{71910058-9493-43F7-86E3-188D7E65205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9613" y="5084763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4881" name="Group 129">
            <a:extLst>
              <a:ext uri="{FF2B5EF4-FFF2-40B4-BE49-F238E27FC236}">
                <a16:creationId xmlns:a16="http://schemas.microsoft.com/office/drawing/2014/main" id="{9F6DC3D0-9C2C-4C75-989D-70B5FDAF1DEE}"/>
              </a:ext>
            </a:extLst>
          </p:cNvPr>
          <p:cNvGrpSpPr>
            <a:grpSpLocks/>
          </p:cNvGrpSpPr>
          <p:nvPr/>
        </p:nvGrpSpPr>
        <p:grpSpPr bwMode="auto">
          <a:xfrm>
            <a:off x="2195513" y="5084763"/>
            <a:ext cx="4105275" cy="287337"/>
            <a:chOff x="1383" y="3203"/>
            <a:chExt cx="2586" cy="181"/>
          </a:xfrm>
        </p:grpSpPr>
        <p:sp>
          <p:nvSpPr>
            <p:cNvPr id="74833" name="Line 81">
              <a:extLst>
                <a:ext uri="{FF2B5EF4-FFF2-40B4-BE49-F238E27FC236}">
                  <a16:creationId xmlns:a16="http://schemas.microsoft.com/office/drawing/2014/main" id="{E615012A-7E85-408E-8F24-F9528ECD54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787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841" name="Line 89">
              <a:extLst>
                <a:ext uri="{FF2B5EF4-FFF2-40B4-BE49-F238E27FC236}">
                  <a16:creationId xmlns:a16="http://schemas.microsoft.com/office/drawing/2014/main" id="{46CE7F35-2F71-47CF-BB56-0EB52F8041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83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880" name="Group 128">
            <a:extLst>
              <a:ext uri="{FF2B5EF4-FFF2-40B4-BE49-F238E27FC236}">
                <a16:creationId xmlns:a16="http://schemas.microsoft.com/office/drawing/2014/main" id="{79B6B0B7-26E3-43A0-AA93-3E474BE60A04}"/>
              </a:ext>
            </a:extLst>
          </p:cNvPr>
          <p:cNvGrpSpPr>
            <a:grpSpLocks/>
          </p:cNvGrpSpPr>
          <p:nvPr/>
        </p:nvGrpSpPr>
        <p:grpSpPr bwMode="auto">
          <a:xfrm>
            <a:off x="2411413" y="5084763"/>
            <a:ext cx="3673475" cy="287337"/>
            <a:chOff x="1519" y="3203"/>
            <a:chExt cx="2314" cy="181"/>
          </a:xfrm>
        </p:grpSpPr>
        <p:sp>
          <p:nvSpPr>
            <p:cNvPr id="74832" name="Line 80">
              <a:extLst>
                <a:ext uri="{FF2B5EF4-FFF2-40B4-BE49-F238E27FC236}">
                  <a16:creationId xmlns:a16="http://schemas.microsoft.com/office/drawing/2014/main" id="{0D04930C-9EA4-4197-8187-8526D3F9EB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51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842" name="Line 90">
              <a:extLst>
                <a:ext uri="{FF2B5EF4-FFF2-40B4-BE49-F238E27FC236}">
                  <a16:creationId xmlns:a16="http://schemas.microsoft.com/office/drawing/2014/main" id="{8190CC15-E605-4F3B-9D03-DC279D3CAF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879" name="Group 127">
            <a:extLst>
              <a:ext uri="{FF2B5EF4-FFF2-40B4-BE49-F238E27FC236}">
                <a16:creationId xmlns:a16="http://schemas.microsoft.com/office/drawing/2014/main" id="{66268D65-9505-48DE-BE2F-329F4AA81BEE}"/>
              </a:ext>
            </a:extLst>
          </p:cNvPr>
          <p:cNvGrpSpPr>
            <a:grpSpLocks/>
          </p:cNvGrpSpPr>
          <p:nvPr/>
        </p:nvGrpSpPr>
        <p:grpSpPr bwMode="auto">
          <a:xfrm>
            <a:off x="2627313" y="5084763"/>
            <a:ext cx="3241675" cy="287337"/>
            <a:chOff x="1655" y="3203"/>
            <a:chExt cx="2042" cy="181"/>
          </a:xfrm>
        </p:grpSpPr>
        <p:sp>
          <p:nvSpPr>
            <p:cNvPr id="74831" name="Line 79">
              <a:extLst>
                <a:ext uri="{FF2B5EF4-FFF2-40B4-BE49-F238E27FC236}">
                  <a16:creationId xmlns:a16="http://schemas.microsoft.com/office/drawing/2014/main" id="{2B35D643-C2E2-42A2-A36A-11E8C2AC63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15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843" name="Line 91">
              <a:extLst>
                <a:ext uri="{FF2B5EF4-FFF2-40B4-BE49-F238E27FC236}">
                  <a16:creationId xmlns:a16="http://schemas.microsoft.com/office/drawing/2014/main" id="{AF1AC587-CD4A-4FD5-80A5-7D9DD04861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849" name="Group 97">
            <a:extLst>
              <a:ext uri="{FF2B5EF4-FFF2-40B4-BE49-F238E27FC236}">
                <a16:creationId xmlns:a16="http://schemas.microsoft.com/office/drawing/2014/main" id="{B67E85D8-E634-4076-AAAD-DD17398DB275}"/>
              </a:ext>
            </a:extLst>
          </p:cNvPr>
          <p:cNvGrpSpPr>
            <a:grpSpLocks/>
          </p:cNvGrpSpPr>
          <p:nvPr/>
        </p:nvGrpSpPr>
        <p:grpSpPr bwMode="auto">
          <a:xfrm>
            <a:off x="2843213" y="5084763"/>
            <a:ext cx="2809875" cy="287337"/>
            <a:chOff x="1791" y="3203"/>
            <a:chExt cx="1770" cy="181"/>
          </a:xfrm>
        </p:grpSpPr>
        <p:sp>
          <p:nvSpPr>
            <p:cNvPr id="74830" name="Line 78">
              <a:extLst>
                <a:ext uri="{FF2B5EF4-FFF2-40B4-BE49-F238E27FC236}">
                  <a16:creationId xmlns:a16="http://schemas.microsoft.com/office/drawing/2014/main" id="{6113B256-02B6-4378-97A2-2CB3CB8732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9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844" name="Line 92">
              <a:extLst>
                <a:ext uri="{FF2B5EF4-FFF2-40B4-BE49-F238E27FC236}">
                  <a16:creationId xmlns:a16="http://schemas.microsoft.com/office/drawing/2014/main" id="{37929C03-B1C5-447F-B252-541DE83121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1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848" name="Group 96">
            <a:extLst>
              <a:ext uri="{FF2B5EF4-FFF2-40B4-BE49-F238E27FC236}">
                <a16:creationId xmlns:a16="http://schemas.microsoft.com/office/drawing/2014/main" id="{7D01E707-B076-47BD-BF7F-9B3669243864}"/>
              </a:ext>
            </a:extLst>
          </p:cNvPr>
          <p:cNvGrpSpPr>
            <a:grpSpLocks/>
          </p:cNvGrpSpPr>
          <p:nvPr/>
        </p:nvGrpSpPr>
        <p:grpSpPr bwMode="auto">
          <a:xfrm>
            <a:off x="3059113" y="5084763"/>
            <a:ext cx="2378075" cy="287337"/>
            <a:chOff x="1927" y="3203"/>
            <a:chExt cx="1498" cy="181"/>
          </a:xfrm>
        </p:grpSpPr>
        <p:sp>
          <p:nvSpPr>
            <p:cNvPr id="74829" name="Line 77">
              <a:extLst>
                <a:ext uri="{FF2B5EF4-FFF2-40B4-BE49-F238E27FC236}">
                  <a16:creationId xmlns:a16="http://schemas.microsoft.com/office/drawing/2014/main" id="{40C0106F-313E-4900-9912-203B8034B1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43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845" name="Line 93">
              <a:extLst>
                <a:ext uri="{FF2B5EF4-FFF2-40B4-BE49-F238E27FC236}">
                  <a16:creationId xmlns:a16="http://schemas.microsoft.com/office/drawing/2014/main" id="{C519887F-B508-4F7D-889D-8EA4D6CD14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7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883" name="Group 131">
            <a:extLst>
              <a:ext uri="{FF2B5EF4-FFF2-40B4-BE49-F238E27FC236}">
                <a16:creationId xmlns:a16="http://schemas.microsoft.com/office/drawing/2014/main" id="{68BEEF88-C338-411A-BF95-31075BDDB272}"/>
              </a:ext>
            </a:extLst>
          </p:cNvPr>
          <p:cNvGrpSpPr>
            <a:grpSpLocks/>
          </p:cNvGrpSpPr>
          <p:nvPr/>
        </p:nvGrpSpPr>
        <p:grpSpPr bwMode="auto">
          <a:xfrm>
            <a:off x="1547813" y="5084763"/>
            <a:ext cx="5400675" cy="287337"/>
            <a:chOff x="975" y="3203"/>
            <a:chExt cx="3402" cy="181"/>
          </a:xfrm>
        </p:grpSpPr>
        <p:sp>
          <p:nvSpPr>
            <p:cNvPr id="74838" name="Line 86">
              <a:extLst>
                <a:ext uri="{FF2B5EF4-FFF2-40B4-BE49-F238E27FC236}">
                  <a16:creationId xmlns:a16="http://schemas.microsoft.com/office/drawing/2014/main" id="{CB219181-B530-4928-9EAD-806E35731E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5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836" name="Line 84">
              <a:extLst>
                <a:ext uri="{FF2B5EF4-FFF2-40B4-BE49-F238E27FC236}">
                  <a16:creationId xmlns:a16="http://schemas.microsoft.com/office/drawing/2014/main" id="{0DF2DDA2-7BFB-4D85-B076-19CF5443C3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95" y="3203"/>
              <a:ext cx="182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4860" name="Line 108">
            <a:extLst>
              <a:ext uri="{FF2B5EF4-FFF2-40B4-BE49-F238E27FC236}">
                <a16:creationId xmlns:a16="http://schemas.microsoft.com/office/drawing/2014/main" id="{FC075D5A-3DFA-48CE-9EFF-DA933F0AC7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273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61" name="Line 109">
            <a:extLst>
              <a:ext uri="{FF2B5EF4-FFF2-40B4-BE49-F238E27FC236}">
                <a16:creationId xmlns:a16="http://schemas.microsoft.com/office/drawing/2014/main" id="{821A97C9-9BB4-474C-866E-0EE7C88F12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432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62" name="Line 110">
            <a:extLst>
              <a:ext uri="{FF2B5EF4-FFF2-40B4-BE49-F238E27FC236}">
                <a16:creationId xmlns:a16="http://schemas.microsoft.com/office/drawing/2014/main" id="{7642BC3B-F38E-431B-89BE-A1B00DD3CA9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91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63" name="Line 111">
            <a:extLst>
              <a:ext uri="{FF2B5EF4-FFF2-40B4-BE49-F238E27FC236}">
                <a16:creationId xmlns:a16="http://schemas.microsoft.com/office/drawing/2014/main" id="{5889FD32-150B-4E00-A762-454D41EB229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750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64" name="Line 112">
            <a:extLst>
              <a:ext uri="{FF2B5EF4-FFF2-40B4-BE49-F238E27FC236}">
                <a16:creationId xmlns:a16="http://schemas.microsoft.com/office/drawing/2014/main" id="{06BC3168-B176-45AE-A4F9-78BE5ECDB4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09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65" name="Line 113">
            <a:extLst>
              <a:ext uri="{FF2B5EF4-FFF2-40B4-BE49-F238E27FC236}">
                <a16:creationId xmlns:a16="http://schemas.microsoft.com/office/drawing/2014/main" id="{768A8BD0-5D89-4CDA-BEEB-7270B4D6DB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068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66" name="Line 114">
            <a:extLst>
              <a:ext uri="{FF2B5EF4-FFF2-40B4-BE49-F238E27FC236}">
                <a16:creationId xmlns:a16="http://schemas.microsoft.com/office/drawing/2014/main" id="{2FBB703B-0D8F-4FD5-A5DA-E754665CB1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227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67" name="Line 115">
            <a:extLst>
              <a:ext uri="{FF2B5EF4-FFF2-40B4-BE49-F238E27FC236}">
                <a16:creationId xmlns:a16="http://schemas.microsoft.com/office/drawing/2014/main" id="{FC2C5F06-A3D2-43FA-9F73-C0B93447AD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386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68" name="Line 116">
            <a:extLst>
              <a:ext uri="{FF2B5EF4-FFF2-40B4-BE49-F238E27FC236}">
                <a16:creationId xmlns:a16="http://schemas.microsoft.com/office/drawing/2014/main" id="{5C0AD24F-DEAE-4254-A161-C8DB890E892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545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69" name="Line 117">
            <a:extLst>
              <a:ext uri="{FF2B5EF4-FFF2-40B4-BE49-F238E27FC236}">
                <a16:creationId xmlns:a16="http://schemas.microsoft.com/office/drawing/2014/main" id="{1FE5B566-5145-47ED-9207-228F02C6D5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704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70" name="Line 118">
            <a:extLst>
              <a:ext uri="{FF2B5EF4-FFF2-40B4-BE49-F238E27FC236}">
                <a16:creationId xmlns:a16="http://schemas.microsoft.com/office/drawing/2014/main" id="{F2095C49-300B-4F24-8D2F-AFC3B30AE50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863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71" name="Line 119">
            <a:extLst>
              <a:ext uri="{FF2B5EF4-FFF2-40B4-BE49-F238E27FC236}">
                <a16:creationId xmlns:a16="http://schemas.microsoft.com/office/drawing/2014/main" id="{C029D4FB-A29F-4479-A017-7B97A329C8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022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72" name="Line 120">
            <a:extLst>
              <a:ext uri="{FF2B5EF4-FFF2-40B4-BE49-F238E27FC236}">
                <a16:creationId xmlns:a16="http://schemas.microsoft.com/office/drawing/2014/main" id="{E0CA4972-AF3B-42DC-8EAE-1F61E330A05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181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73" name="Line 121">
            <a:extLst>
              <a:ext uri="{FF2B5EF4-FFF2-40B4-BE49-F238E27FC236}">
                <a16:creationId xmlns:a16="http://schemas.microsoft.com/office/drawing/2014/main" id="{D8485889-4707-4FF9-AD1F-FFB8420201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340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74" name="Line 122">
            <a:extLst>
              <a:ext uri="{FF2B5EF4-FFF2-40B4-BE49-F238E27FC236}">
                <a16:creationId xmlns:a16="http://schemas.microsoft.com/office/drawing/2014/main" id="{0B8F873A-3AEC-47B8-A5AE-AD5A3DB3C3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499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75" name="Line 123">
            <a:extLst>
              <a:ext uri="{FF2B5EF4-FFF2-40B4-BE49-F238E27FC236}">
                <a16:creationId xmlns:a16="http://schemas.microsoft.com/office/drawing/2014/main" id="{54275A9C-203D-4908-89DF-5C13BEC863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8658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76" name="Line 124">
            <a:extLst>
              <a:ext uri="{FF2B5EF4-FFF2-40B4-BE49-F238E27FC236}">
                <a16:creationId xmlns:a16="http://schemas.microsoft.com/office/drawing/2014/main" id="{11A7673F-076D-403E-985D-D80B17CF116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817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4877" name="Line 125">
            <a:extLst>
              <a:ext uri="{FF2B5EF4-FFF2-40B4-BE49-F238E27FC236}">
                <a16:creationId xmlns:a16="http://schemas.microsoft.com/office/drawing/2014/main" id="{07BD6DE2-7FBB-4676-B8F7-FB9AECEBF45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97613" y="3500438"/>
            <a:ext cx="288925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4859" name="Group 107">
            <a:extLst>
              <a:ext uri="{FF2B5EF4-FFF2-40B4-BE49-F238E27FC236}">
                <a16:creationId xmlns:a16="http://schemas.microsoft.com/office/drawing/2014/main" id="{61635DCD-BCCB-4668-AA9E-15D26E92E2AC}"/>
              </a:ext>
            </a:extLst>
          </p:cNvPr>
          <p:cNvGrpSpPr>
            <a:grpSpLocks/>
          </p:cNvGrpSpPr>
          <p:nvPr/>
        </p:nvGrpSpPr>
        <p:grpSpPr bwMode="auto">
          <a:xfrm>
            <a:off x="900113" y="3716338"/>
            <a:ext cx="7704137" cy="720725"/>
            <a:chOff x="567" y="2341"/>
            <a:chExt cx="4853" cy="454"/>
          </a:xfrm>
        </p:grpSpPr>
        <p:sp>
          <p:nvSpPr>
            <p:cNvPr id="74781" name="Line 29">
              <a:extLst>
                <a:ext uri="{FF2B5EF4-FFF2-40B4-BE49-F238E27FC236}">
                  <a16:creationId xmlns:a16="http://schemas.microsoft.com/office/drawing/2014/main" id="{6AAED75C-5B21-47B8-8820-B360A9CE7E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" y="2387"/>
              <a:ext cx="47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783" name="Rectangle 31">
              <a:extLst>
                <a:ext uri="{FF2B5EF4-FFF2-40B4-BE49-F238E27FC236}">
                  <a16:creationId xmlns:a16="http://schemas.microsoft.com/office/drawing/2014/main" id="{F8AB2E82-37B4-4576-9B62-50C1CF685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" y="2432"/>
              <a:ext cx="272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74784" name="AutoShape 32">
              <a:extLst>
                <a:ext uri="{FF2B5EF4-FFF2-40B4-BE49-F238E27FC236}">
                  <a16:creationId xmlns:a16="http://schemas.microsoft.com/office/drawing/2014/main" id="{F3D3CCB4-51BA-41C0-9498-292016F9B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2341"/>
              <a:ext cx="109" cy="91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785" name="Rectangle 33">
              <a:extLst>
                <a:ext uri="{FF2B5EF4-FFF2-40B4-BE49-F238E27FC236}">
                  <a16:creationId xmlns:a16="http://schemas.microsoft.com/office/drawing/2014/main" id="{F0F05F29-9A64-461C-A7F0-F17ACEECA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" y="2432"/>
              <a:ext cx="227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sp>
          <p:nvSpPr>
            <p:cNvPr id="74786" name="Rectangle 34">
              <a:extLst>
                <a:ext uri="{FF2B5EF4-FFF2-40B4-BE49-F238E27FC236}">
                  <a16:creationId xmlns:a16="http://schemas.microsoft.com/office/drawing/2014/main" id="{2D961844-2928-4457-9398-2C4F39926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2432"/>
              <a:ext cx="499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0 </a:t>
              </a:r>
            </a:p>
          </p:txBody>
        </p:sp>
        <p:sp>
          <p:nvSpPr>
            <p:cNvPr id="74787" name="AutoShape 35">
              <a:extLst>
                <a:ext uri="{FF2B5EF4-FFF2-40B4-BE49-F238E27FC236}">
                  <a16:creationId xmlns:a16="http://schemas.microsoft.com/office/drawing/2014/main" id="{D61EB73F-E308-41EE-961E-F8C38A2D3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2341"/>
              <a:ext cx="109" cy="91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4925" name="Group 173">
            <a:extLst>
              <a:ext uri="{FF2B5EF4-FFF2-40B4-BE49-F238E27FC236}">
                <a16:creationId xmlns:a16="http://schemas.microsoft.com/office/drawing/2014/main" id="{5C92B3E8-1B08-4701-89A0-28C9B97CBCDB}"/>
              </a:ext>
            </a:extLst>
          </p:cNvPr>
          <p:cNvGrpSpPr>
            <a:grpSpLocks/>
          </p:cNvGrpSpPr>
          <p:nvPr/>
        </p:nvGrpSpPr>
        <p:grpSpPr bwMode="auto">
          <a:xfrm>
            <a:off x="3059113" y="3500438"/>
            <a:ext cx="2378075" cy="1871662"/>
            <a:chOff x="1927" y="2205"/>
            <a:chExt cx="1498" cy="1179"/>
          </a:xfrm>
        </p:grpSpPr>
        <p:grpSp>
          <p:nvGrpSpPr>
            <p:cNvPr id="74887" name="Group 135">
              <a:extLst>
                <a:ext uri="{FF2B5EF4-FFF2-40B4-BE49-F238E27FC236}">
                  <a16:creationId xmlns:a16="http://schemas.microsoft.com/office/drawing/2014/main" id="{E4BEF28A-7AD5-49CA-9FCE-45E24A3AA6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7" y="3203"/>
              <a:ext cx="1498" cy="181"/>
              <a:chOff x="1927" y="3203"/>
              <a:chExt cx="1498" cy="181"/>
            </a:xfrm>
          </p:grpSpPr>
          <p:sp>
            <p:nvSpPr>
              <p:cNvPr id="74888" name="Line 136">
                <a:extLst>
                  <a:ext uri="{FF2B5EF4-FFF2-40B4-BE49-F238E27FC236}">
                    <a16:creationId xmlns:a16="http://schemas.microsoft.com/office/drawing/2014/main" id="{AC9BCD46-16A2-4B5A-8A2F-9011629A2E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43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889" name="Line 137">
                <a:extLst>
                  <a:ext uri="{FF2B5EF4-FFF2-40B4-BE49-F238E27FC236}">
                    <a16:creationId xmlns:a16="http://schemas.microsoft.com/office/drawing/2014/main" id="{0CD9A40D-ABB5-49CC-BE2C-79C6F7D5BD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7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4911" name="Line 159">
              <a:extLst>
                <a:ext uri="{FF2B5EF4-FFF2-40B4-BE49-F238E27FC236}">
                  <a16:creationId xmlns:a16="http://schemas.microsoft.com/office/drawing/2014/main" id="{DA94CD5A-F1BB-487A-A199-F1A3319E88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64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917" name="Line 165">
              <a:extLst>
                <a:ext uri="{FF2B5EF4-FFF2-40B4-BE49-F238E27FC236}">
                  <a16:creationId xmlns:a16="http://schemas.microsoft.com/office/drawing/2014/main" id="{CB842559-8987-4789-9A84-F778C13CF3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52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926" name="Group 174">
            <a:extLst>
              <a:ext uri="{FF2B5EF4-FFF2-40B4-BE49-F238E27FC236}">
                <a16:creationId xmlns:a16="http://schemas.microsoft.com/office/drawing/2014/main" id="{F5AB1597-0016-44A5-85E5-C2424B1D8872}"/>
              </a:ext>
            </a:extLst>
          </p:cNvPr>
          <p:cNvGrpSpPr>
            <a:grpSpLocks/>
          </p:cNvGrpSpPr>
          <p:nvPr/>
        </p:nvGrpSpPr>
        <p:grpSpPr bwMode="auto">
          <a:xfrm>
            <a:off x="2843213" y="3500438"/>
            <a:ext cx="2809875" cy="1871662"/>
            <a:chOff x="1791" y="2205"/>
            <a:chExt cx="1770" cy="1179"/>
          </a:xfrm>
        </p:grpSpPr>
        <p:grpSp>
          <p:nvGrpSpPr>
            <p:cNvPr id="74890" name="Group 138">
              <a:extLst>
                <a:ext uri="{FF2B5EF4-FFF2-40B4-BE49-F238E27FC236}">
                  <a16:creationId xmlns:a16="http://schemas.microsoft.com/office/drawing/2014/main" id="{D55C1611-89DB-4F21-AC4E-60A77CAE6E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1" y="3203"/>
              <a:ext cx="1770" cy="181"/>
              <a:chOff x="1791" y="3203"/>
              <a:chExt cx="1770" cy="181"/>
            </a:xfrm>
          </p:grpSpPr>
          <p:sp>
            <p:nvSpPr>
              <p:cNvPr id="74891" name="Line 139">
                <a:extLst>
                  <a:ext uri="{FF2B5EF4-FFF2-40B4-BE49-F238E27FC236}">
                    <a16:creationId xmlns:a16="http://schemas.microsoft.com/office/drawing/2014/main" id="{DD826D86-3755-4F8F-B0B9-61BFB92E43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79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892" name="Line 140">
                <a:extLst>
                  <a:ext uri="{FF2B5EF4-FFF2-40B4-BE49-F238E27FC236}">
                    <a16:creationId xmlns:a16="http://schemas.microsoft.com/office/drawing/2014/main" id="{12ABAFA8-9101-4E3B-9942-82D8F764E4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1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4912" name="Line 160">
              <a:extLst>
                <a:ext uri="{FF2B5EF4-FFF2-40B4-BE49-F238E27FC236}">
                  <a16:creationId xmlns:a16="http://schemas.microsoft.com/office/drawing/2014/main" id="{54B20DB8-3FA9-4C4E-AE5D-D4B63BFEA9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27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918" name="Line 166">
              <a:extLst>
                <a:ext uri="{FF2B5EF4-FFF2-40B4-BE49-F238E27FC236}">
                  <a16:creationId xmlns:a16="http://schemas.microsoft.com/office/drawing/2014/main" id="{A34190E3-8DFD-4AF4-98EB-8EDBA638AD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88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927" name="Group 175">
            <a:extLst>
              <a:ext uri="{FF2B5EF4-FFF2-40B4-BE49-F238E27FC236}">
                <a16:creationId xmlns:a16="http://schemas.microsoft.com/office/drawing/2014/main" id="{291526E4-4983-4A00-BBFB-81EBD5F152AE}"/>
              </a:ext>
            </a:extLst>
          </p:cNvPr>
          <p:cNvGrpSpPr>
            <a:grpSpLocks/>
          </p:cNvGrpSpPr>
          <p:nvPr/>
        </p:nvGrpSpPr>
        <p:grpSpPr bwMode="auto">
          <a:xfrm>
            <a:off x="2627313" y="3500438"/>
            <a:ext cx="3241675" cy="1871662"/>
            <a:chOff x="1655" y="2205"/>
            <a:chExt cx="2042" cy="1179"/>
          </a:xfrm>
        </p:grpSpPr>
        <p:grpSp>
          <p:nvGrpSpPr>
            <p:cNvPr id="74893" name="Group 141">
              <a:extLst>
                <a:ext uri="{FF2B5EF4-FFF2-40B4-BE49-F238E27FC236}">
                  <a16:creationId xmlns:a16="http://schemas.microsoft.com/office/drawing/2014/main" id="{1B970386-B907-4DA8-8B75-E489996636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5" y="3203"/>
              <a:ext cx="2042" cy="181"/>
              <a:chOff x="1655" y="3203"/>
              <a:chExt cx="2042" cy="181"/>
            </a:xfrm>
          </p:grpSpPr>
          <p:sp>
            <p:nvSpPr>
              <p:cNvPr id="74894" name="Line 142">
                <a:extLst>
                  <a:ext uri="{FF2B5EF4-FFF2-40B4-BE49-F238E27FC236}">
                    <a16:creationId xmlns:a16="http://schemas.microsoft.com/office/drawing/2014/main" id="{E10AA8A6-7937-4D98-969A-EA622F8863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15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895" name="Line 143">
                <a:extLst>
                  <a:ext uri="{FF2B5EF4-FFF2-40B4-BE49-F238E27FC236}">
                    <a16:creationId xmlns:a16="http://schemas.microsoft.com/office/drawing/2014/main" id="{D0FC9CC2-26FE-49F8-B6C4-13E3389B3A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5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4913" name="Line 161">
              <a:extLst>
                <a:ext uri="{FF2B5EF4-FFF2-40B4-BE49-F238E27FC236}">
                  <a16:creationId xmlns:a16="http://schemas.microsoft.com/office/drawing/2014/main" id="{B1303D5A-836D-459B-B8A8-08E70DB35F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91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919" name="Line 167">
              <a:extLst>
                <a:ext uri="{FF2B5EF4-FFF2-40B4-BE49-F238E27FC236}">
                  <a16:creationId xmlns:a16="http://schemas.microsoft.com/office/drawing/2014/main" id="{D98AA312-F18B-4680-BEB7-BBFACC5B38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24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928" name="Group 176">
            <a:extLst>
              <a:ext uri="{FF2B5EF4-FFF2-40B4-BE49-F238E27FC236}">
                <a16:creationId xmlns:a16="http://schemas.microsoft.com/office/drawing/2014/main" id="{3AA4C2B8-8045-44CE-B7C2-DE1CB14570CF}"/>
              </a:ext>
            </a:extLst>
          </p:cNvPr>
          <p:cNvGrpSpPr>
            <a:grpSpLocks/>
          </p:cNvGrpSpPr>
          <p:nvPr/>
        </p:nvGrpSpPr>
        <p:grpSpPr bwMode="auto">
          <a:xfrm>
            <a:off x="2411413" y="3500438"/>
            <a:ext cx="3673475" cy="1871662"/>
            <a:chOff x="1519" y="2205"/>
            <a:chExt cx="2314" cy="1179"/>
          </a:xfrm>
        </p:grpSpPr>
        <p:grpSp>
          <p:nvGrpSpPr>
            <p:cNvPr id="74896" name="Group 144">
              <a:extLst>
                <a:ext uri="{FF2B5EF4-FFF2-40B4-BE49-F238E27FC236}">
                  <a16:creationId xmlns:a16="http://schemas.microsoft.com/office/drawing/2014/main" id="{096C732E-386F-4050-95AD-822EFB8010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9" y="3203"/>
              <a:ext cx="2314" cy="181"/>
              <a:chOff x="1519" y="3203"/>
              <a:chExt cx="2314" cy="181"/>
            </a:xfrm>
          </p:grpSpPr>
          <p:sp>
            <p:nvSpPr>
              <p:cNvPr id="74897" name="Line 145">
                <a:extLst>
                  <a:ext uri="{FF2B5EF4-FFF2-40B4-BE49-F238E27FC236}">
                    <a16:creationId xmlns:a16="http://schemas.microsoft.com/office/drawing/2014/main" id="{5AD8D042-097F-4C02-860D-094C5BC54E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651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898" name="Line 146">
                <a:extLst>
                  <a:ext uri="{FF2B5EF4-FFF2-40B4-BE49-F238E27FC236}">
                    <a16:creationId xmlns:a16="http://schemas.microsoft.com/office/drawing/2014/main" id="{F033C7F5-2EB9-4D5F-840D-155CC306D0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9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4914" name="Line 162">
              <a:extLst>
                <a:ext uri="{FF2B5EF4-FFF2-40B4-BE49-F238E27FC236}">
                  <a16:creationId xmlns:a16="http://schemas.microsoft.com/office/drawing/2014/main" id="{5AF6263E-8125-4572-BA02-4E87013C7C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55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920" name="Line 168">
              <a:extLst>
                <a:ext uri="{FF2B5EF4-FFF2-40B4-BE49-F238E27FC236}">
                  <a16:creationId xmlns:a16="http://schemas.microsoft.com/office/drawing/2014/main" id="{A63465DB-F7AA-4CC3-B2ED-17413333A1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60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929" name="Group 177">
            <a:extLst>
              <a:ext uri="{FF2B5EF4-FFF2-40B4-BE49-F238E27FC236}">
                <a16:creationId xmlns:a16="http://schemas.microsoft.com/office/drawing/2014/main" id="{192FFFEF-8536-4788-A36E-5649973D2D26}"/>
              </a:ext>
            </a:extLst>
          </p:cNvPr>
          <p:cNvGrpSpPr>
            <a:grpSpLocks/>
          </p:cNvGrpSpPr>
          <p:nvPr/>
        </p:nvGrpSpPr>
        <p:grpSpPr bwMode="auto">
          <a:xfrm>
            <a:off x="2195513" y="3500438"/>
            <a:ext cx="4105275" cy="1871662"/>
            <a:chOff x="1383" y="2205"/>
            <a:chExt cx="2586" cy="1179"/>
          </a:xfrm>
        </p:grpSpPr>
        <p:grpSp>
          <p:nvGrpSpPr>
            <p:cNvPr id="74899" name="Group 147">
              <a:extLst>
                <a:ext uri="{FF2B5EF4-FFF2-40B4-BE49-F238E27FC236}">
                  <a16:creationId xmlns:a16="http://schemas.microsoft.com/office/drawing/2014/main" id="{68959831-C85D-49D8-BDD4-E76651DA81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3" y="3203"/>
              <a:ext cx="2586" cy="181"/>
              <a:chOff x="1383" y="3203"/>
              <a:chExt cx="2586" cy="181"/>
            </a:xfrm>
          </p:grpSpPr>
          <p:sp>
            <p:nvSpPr>
              <p:cNvPr id="74900" name="Line 148">
                <a:extLst>
                  <a:ext uri="{FF2B5EF4-FFF2-40B4-BE49-F238E27FC236}">
                    <a16:creationId xmlns:a16="http://schemas.microsoft.com/office/drawing/2014/main" id="{87BD52D6-A347-4424-8900-56A47CBA53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87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901" name="Line 149">
                <a:extLst>
                  <a:ext uri="{FF2B5EF4-FFF2-40B4-BE49-F238E27FC236}">
                    <a16:creationId xmlns:a16="http://schemas.microsoft.com/office/drawing/2014/main" id="{C3891B35-FA93-411A-BE73-1EAB9EFF06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83" y="3203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4915" name="Line 163">
              <a:extLst>
                <a:ext uri="{FF2B5EF4-FFF2-40B4-BE49-F238E27FC236}">
                  <a16:creationId xmlns:a16="http://schemas.microsoft.com/office/drawing/2014/main" id="{9F7721C1-F9AA-4628-97DB-B1D6BB6AAD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19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921" name="Line 169">
              <a:extLst>
                <a:ext uri="{FF2B5EF4-FFF2-40B4-BE49-F238E27FC236}">
                  <a16:creationId xmlns:a16="http://schemas.microsoft.com/office/drawing/2014/main" id="{5009E141-AACC-4767-86CB-29A3FC162D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96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930" name="Group 178">
            <a:extLst>
              <a:ext uri="{FF2B5EF4-FFF2-40B4-BE49-F238E27FC236}">
                <a16:creationId xmlns:a16="http://schemas.microsoft.com/office/drawing/2014/main" id="{9D1B27DE-28E3-45CD-BAEA-3BBC6ADA3539}"/>
              </a:ext>
            </a:extLst>
          </p:cNvPr>
          <p:cNvGrpSpPr>
            <a:grpSpLocks/>
          </p:cNvGrpSpPr>
          <p:nvPr/>
        </p:nvGrpSpPr>
        <p:grpSpPr bwMode="auto">
          <a:xfrm>
            <a:off x="1979613" y="3500438"/>
            <a:ext cx="4537075" cy="1871662"/>
            <a:chOff x="1247" y="2205"/>
            <a:chExt cx="2858" cy="1179"/>
          </a:xfrm>
        </p:grpSpPr>
        <p:sp>
          <p:nvSpPr>
            <p:cNvPr id="74903" name="Line 151">
              <a:extLst>
                <a:ext uri="{FF2B5EF4-FFF2-40B4-BE49-F238E27FC236}">
                  <a16:creationId xmlns:a16="http://schemas.microsoft.com/office/drawing/2014/main" id="{51E38E05-6FD6-41AA-A681-E467DD6C63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23" y="3203"/>
              <a:ext cx="182" cy="18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904" name="Line 152">
              <a:extLst>
                <a:ext uri="{FF2B5EF4-FFF2-40B4-BE49-F238E27FC236}">
                  <a16:creationId xmlns:a16="http://schemas.microsoft.com/office/drawing/2014/main" id="{36C8AF70-046F-41E1-AB70-A545C5A5C9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7" y="3203"/>
              <a:ext cx="182" cy="18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916" name="Line 164">
              <a:extLst>
                <a:ext uri="{FF2B5EF4-FFF2-40B4-BE49-F238E27FC236}">
                  <a16:creationId xmlns:a16="http://schemas.microsoft.com/office/drawing/2014/main" id="{908B5066-E402-4E0C-89C7-597ADA6573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83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922" name="Line 170">
              <a:extLst>
                <a:ext uri="{FF2B5EF4-FFF2-40B4-BE49-F238E27FC236}">
                  <a16:creationId xmlns:a16="http://schemas.microsoft.com/office/drawing/2014/main" id="{4B48FD55-F4E9-4463-85EF-3F1470B4EF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32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924" name="Group 172">
            <a:extLst>
              <a:ext uri="{FF2B5EF4-FFF2-40B4-BE49-F238E27FC236}">
                <a16:creationId xmlns:a16="http://schemas.microsoft.com/office/drawing/2014/main" id="{0AB5CF04-70B3-4C20-9FAA-1C3CC95ACA27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3500438"/>
            <a:ext cx="1946275" cy="1873250"/>
            <a:chOff x="2064" y="2205"/>
            <a:chExt cx="1226" cy="1180"/>
          </a:xfrm>
        </p:grpSpPr>
        <p:grpSp>
          <p:nvGrpSpPr>
            <p:cNvPr id="74884" name="Group 132">
              <a:extLst>
                <a:ext uri="{FF2B5EF4-FFF2-40B4-BE49-F238E27FC236}">
                  <a16:creationId xmlns:a16="http://schemas.microsoft.com/office/drawing/2014/main" id="{E5F21B8A-72CC-4939-A04E-1138D8CF4D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4" y="3204"/>
              <a:ext cx="1226" cy="181"/>
              <a:chOff x="2063" y="3204"/>
              <a:chExt cx="1226" cy="181"/>
            </a:xfrm>
          </p:grpSpPr>
          <p:sp>
            <p:nvSpPr>
              <p:cNvPr id="74885" name="Line 133">
                <a:extLst>
                  <a:ext uri="{FF2B5EF4-FFF2-40B4-BE49-F238E27FC236}">
                    <a16:creationId xmlns:a16="http://schemas.microsoft.com/office/drawing/2014/main" id="{9F84C08E-1C03-4BA7-92A8-C86084048B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07" y="3204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886" name="Line 134">
                <a:extLst>
                  <a:ext uri="{FF2B5EF4-FFF2-40B4-BE49-F238E27FC236}">
                    <a16:creationId xmlns:a16="http://schemas.microsoft.com/office/drawing/2014/main" id="{FAFAC326-4AC1-42AD-96C0-64A077C894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3" y="3204"/>
                <a:ext cx="182" cy="181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4909" name="Line 157">
              <a:extLst>
                <a:ext uri="{FF2B5EF4-FFF2-40B4-BE49-F238E27FC236}">
                  <a16:creationId xmlns:a16="http://schemas.microsoft.com/office/drawing/2014/main" id="{C3E1945A-CBC8-4318-9C60-BC6694891D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00" y="2205"/>
              <a:ext cx="182" cy="181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923" name="Line 171">
              <a:extLst>
                <a:ext uri="{FF2B5EF4-FFF2-40B4-BE49-F238E27FC236}">
                  <a16:creationId xmlns:a16="http://schemas.microsoft.com/office/drawing/2014/main" id="{0297FA03-FBAA-4509-BAB8-17A52007344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3107" y="2205"/>
              <a:ext cx="91" cy="9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878" name="Group 126">
            <a:extLst>
              <a:ext uri="{FF2B5EF4-FFF2-40B4-BE49-F238E27FC236}">
                <a16:creationId xmlns:a16="http://schemas.microsoft.com/office/drawing/2014/main" id="{3493DA47-01E9-470C-AF29-742118097BCE}"/>
              </a:ext>
            </a:extLst>
          </p:cNvPr>
          <p:cNvGrpSpPr>
            <a:grpSpLocks/>
          </p:cNvGrpSpPr>
          <p:nvPr/>
        </p:nvGrpSpPr>
        <p:grpSpPr bwMode="auto">
          <a:xfrm>
            <a:off x="900113" y="5300663"/>
            <a:ext cx="7704137" cy="720725"/>
            <a:chOff x="567" y="3339"/>
            <a:chExt cx="4853" cy="454"/>
          </a:xfrm>
        </p:grpSpPr>
        <p:sp>
          <p:nvSpPr>
            <p:cNvPr id="74808" name="Line 56">
              <a:extLst>
                <a:ext uri="{FF2B5EF4-FFF2-40B4-BE49-F238E27FC236}">
                  <a16:creationId xmlns:a16="http://schemas.microsoft.com/office/drawing/2014/main" id="{12C48C6A-F02E-49E9-BBB2-C7B085CB5C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" y="3385"/>
              <a:ext cx="47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809" name="Rectangle 57">
              <a:extLst>
                <a:ext uri="{FF2B5EF4-FFF2-40B4-BE49-F238E27FC236}">
                  <a16:creationId xmlns:a16="http://schemas.microsoft.com/office/drawing/2014/main" id="{D4F9C662-EFC4-4CC5-9D05-C729BA90DA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" y="3430"/>
              <a:ext cx="227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х</a:t>
              </a:r>
            </a:p>
          </p:txBody>
        </p:sp>
        <p:sp>
          <p:nvSpPr>
            <p:cNvPr id="74810" name="AutoShape 58">
              <a:extLst>
                <a:ext uri="{FF2B5EF4-FFF2-40B4-BE49-F238E27FC236}">
                  <a16:creationId xmlns:a16="http://schemas.microsoft.com/office/drawing/2014/main" id="{39CF4348-02DB-47CB-BB98-79C595107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1" y="3339"/>
              <a:ext cx="109" cy="91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812" name="Rectangle 60">
              <a:extLst>
                <a:ext uri="{FF2B5EF4-FFF2-40B4-BE49-F238E27FC236}">
                  <a16:creationId xmlns:a16="http://schemas.microsoft.com/office/drawing/2014/main" id="{5F47BB9E-C14B-4EB6-A503-64C922F6B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7" y="3430"/>
              <a:ext cx="272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74813" name="AutoShape 61">
              <a:extLst>
                <a:ext uri="{FF2B5EF4-FFF2-40B4-BE49-F238E27FC236}">
                  <a16:creationId xmlns:a16="http://schemas.microsoft.com/office/drawing/2014/main" id="{8DBAFEE6-4A81-4D67-8BA0-908F0BF9E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2" y="3339"/>
              <a:ext cx="109" cy="91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4814" name="Rectangle 62">
              <a:extLst>
                <a:ext uri="{FF2B5EF4-FFF2-40B4-BE49-F238E27FC236}">
                  <a16:creationId xmlns:a16="http://schemas.microsoft.com/office/drawing/2014/main" id="{52DAED8E-91B0-4B66-8AB1-03980B738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3430"/>
              <a:ext cx="273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2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4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4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4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4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4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4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4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4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4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7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4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4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7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7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7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4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74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4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4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74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4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7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815" grpId="0"/>
      <p:bldP spid="748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385FEBFA-4E18-486E-961E-8200D0801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74638"/>
            <a:ext cx="541020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НЕРАВЕНСТВО </a:t>
            </a:r>
            <a:r>
              <a:rPr lang="ru-RU" altLang="ru-RU" sz="3600">
                <a:cs typeface="Arial" panose="020B0604020202020204" pitchFamily="34" charset="0"/>
              </a:rPr>
              <a:t>№7</a:t>
            </a:r>
            <a:endParaRPr lang="ru-RU" altLang="ru-RU" sz="3600"/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764F7905-29B3-4C40-88D9-E206B7B97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805488"/>
            <a:ext cx="2447925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r>
              <a:rPr lang="en-US" altLang="ru-RU" sz="2800">
                <a:cs typeface="Arial" panose="020B0604020202020204" pitchFamily="34" charset="0"/>
              </a:rPr>
              <a:t>{</a:t>
            </a:r>
            <a:r>
              <a:rPr lang="ru-RU" altLang="ru-RU" sz="2800">
                <a:cs typeface="Arial" panose="020B0604020202020204" pitchFamily="34" charset="0"/>
              </a:rPr>
              <a:t>2</a:t>
            </a:r>
            <a:r>
              <a:rPr lang="en-US" altLang="ru-RU" sz="2800">
                <a:cs typeface="Arial" panose="020B0604020202020204" pitchFamily="34" charset="0"/>
              </a:rPr>
              <a:t>}</a:t>
            </a:r>
            <a:r>
              <a:rPr lang="ru-RU" altLang="ru-RU" sz="2800">
                <a:cs typeface="Arial" panose="020B0604020202020204" pitchFamily="34" charset="0"/>
              </a:rPr>
              <a:t>.</a:t>
            </a:r>
            <a:endParaRPr lang="en-US" altLang="ru-RU" sz="2800">
              <a:cs typeface="Arial" panose="020B0604020202020204" pitchFamily="34" charset="0"/>
            </a:endParaRPr>
          </a:p>
        </p:txBody>
      </p:sp>
      <p:graphicFrame>
        <p:nvGraphicFramePr>
          <p:cNvPr id="75781" name="Object 5">
            <a:extLst>
              <a:ext uri="{FF2B5EF4-FFF2-40B4-BE49-F238E27FC236}">
                <a16:creationId xmlns:a16="http://schemas.microsoft.com/office/drawing/2014/main" id="{7EDF9A70-FB61-4B4E-BD0B-B987FE0315A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4213" y="1844675"/>
          <a:ext cx="2843212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0" r:id="rId3" imgW="1066800" imgH="241300" progId="Equation.3">
                  <p:embed/>
                </p:oleObj>
              </mc:Choice>
              <mc:Fallback>
                <p:oleObj r:id="rId3" imgW="10668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844675"/>
                        <a:ext cx="2843212" cy="633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0" name="Object 4">
            <a:extLst>
              <a:ext uri="{FF2B5EF4-FFF2-40B4-BE49-F238E27FC236}">
                <a16:creationId xmlns:a16="http://schemas.microsoft.com/office/drawing/2014/main" id="{BBF8FEB4-88D6-46EB-93E7-01024D3275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4213" y="2708275"/>
          <a:ext cx="1903412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1" r:id="rId5" imgW="837836" imgH="291973" progId="Equation.3">
                  <p:embed/>
                </p:oleObj>
              </mc:Choice>
              <mc:Fallback>
                <p:oleObj r:id="rId5" imgW="837836" imgH="29197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2708275"/>
                        <a:ext cx="1903412" cy="669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4" name="Rectangle 8">
            <a:extLst>
              <a:ext uri="{FF2B5EF4-FFF2-40B4-BE49-F238E27FC236}">
                <a16:creationId xmlns:a16="http://schemas.microsoft.com/office/drawing/2014/main" id="{07AC2163-2902-45DC-9731-A5703433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052513"/>
            <a:ext cx="4608513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3000"/>
              <a:t>Найти целые решения</a:t>
            </a:r>
            <a:r>
              <a:rPr lang="ru-RU" altLang="ru-RU" sz="3600"/>
              <a:t> </a:t>
            </a:r>
          </a:p>
        </p:txBody>
      </p:sp>
      <p:sp>
        <p:nvSpPr>
          <p:cNvPr id="75785" name="Rectangle 9">
            <a:extLst>
              <a:ext uri="{FF2B5EF4-FFF2-40B4-BE49-F238E27FC236}">
                <a16:creationId xmlns:a16="http://schemas.microsoft.com/office/drawing/2014/main" id="{DB4F4B35-410F-42F5-B208-B50932ADA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3586163"/>
            <a:ext cx="2303462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>
                <a:cs typeface="Arial" panose="020B0604020202020204" pitchFamily="34" charset="0"/>
              </a:rPr>
              <a:t>│х – 2│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1</a:t>
            </a:r>
          </a:p>
        </p:txBody>
      </p:sp>
      <p:sp>
        <p:nvSpPr>
          <p:cNvPr id="75786" name="Rectangle 10">
            <a:extLst>
              <a:ext uri="{FF2B5EF4-FFF2-40B4-BE49-F238E27FC236}">
                <a16:creationId xmlns:a16="http://schemas.microsoft.com/office/drawing/2014/main" id="{569E06E8-3F3A-4D14-B393-F8C00F2BA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4306888"/>
            <a:ext cx="252095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>
                <a:cs typeface="Arial" panose="020B0604020202020204" pitchFamily="34" charset="0"/>
              </a:rPr>
              <a:t>–1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х – 2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1</a:t>
            </a:r>
          </a:p>
        </p:txBody>
      </p:sp>
      <p:sp>
        <p:nvSpPr>
          <p:cNvPr id="75787" name="Rectangle 11">
            <a:extLst>
              <a:ext uri="{FF2B5EF4-FFF2-40B4-BE49-F238E27FC236}">
                <a16:creationId xmlns:a16="http://schemas.microsoft.com/office/drawing/2014/main" id="{64F6F7DC-C44F-4428-B97C-C83307FE3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027613"/>
            <a:ext cx="252095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ru-RU" altLang="ru-RU" sz="2800">
                <a:cs typeface="Arial" panose="020B0604020202020204" pitchFamily="34" charset="0"/>
              </a:rPr>
              <a:t>1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х </a:t>
            </a:r>
            <a:r>
              <a:rPr lang="en-US" altLang="ru-RU" sz="2800">
                <a:cs typeface="Arial" panose="020B0604020202020204" pitchFamily="34" charset="0"/>
              </a:rPr>
              <a:t>&lt;</a:t>
            </a:r>
            <a:r>
              <a:rPr lang="ru-RU" altLang="ru-RU" sz="2800">
                <a:cs typeface="Arial" panose="020B0604020202020204" pitchFamily="34" charset="0"/>
              </a:rPr>
              <a:t>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  <p:bldP spid="75785" grpId="0"/>
      <p:bldP spid="75786" grpId="0"/>
      <p:bldP spid="7578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035" name="Group 187">
            <a:extLst>
              <a:ext uri="{FF2B5EF4-FFF2-40B4-BE49-F238E27FC236}">
                <a16:creationId xmlns:a16="http://schemas.microsoft.com/office/drawing/2014/main" id="{C33EB7C8-CD41-4576-93D4-B5E95212E73D}"/>
              </a:ext>
            </a:extLst>
          </p:cNvPr>
          <p:cNvGrpSpPr>
            <a:grpSpLocks/>
          </p:cNvGrpSpPr>
          <p:nvPr/>
        </p:nvGrpSpPr>
        <p:grpSpPr bwMode="auto">
          <a:xfrm>
            <a:off x="3563938" y="2082800"/>
            <a:ext cx="2592387" cy="4567238"/>
            <a:chOff x="2245" y="1312"/>
            <a:chExt cx="1633" cy="2877"/>
          </a:xfrm>
        </p:grpSpPr>
        <p:grpSp>
          <p:nvGrpSpPr>
            <p:cNvPr id="79010" name="Group 162">
              <a:extLst>
                <a:ext uri="{FF2B5EF4-FFF2-40B4-BE49-F238E27FC236}">
                  <a16:creationId xmlns:a16="http://schemas.microsoft.com/office/drawing/2014/main" id="{82A22F1C-2954-445B-B119-67F22F19BAE8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2245" y="3439"/>
              <a:ext cx="1633" cy="750"/>
              <a:chOff x="3152" y="1207"/>
              <a:chExt cx="1633" cy="1022"/>
            </a:xfrm>
          </p:grpSpPr>
          <p:grpSp>
            <p:nvGrpSpPr>
              <p:cNvPr id="79011" name="Group 163">
                <a:extLst>
                  <a:ext uri="{FF2B5EF4-FFF2-40B4-BE49-F238E27FC236}">
                    <a16:creationId xmlns:a16="http://schemas.microsoft.com/office/drawing/2014/main" id="{FACD3806-85AC-4C34-B03C-970AC39037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52" y="1207"/>
                <a:ext cx="1633" cy="1020"/>
                <a:chOff x="3152" y="1207"/>
                <a:chExt cx="1633" cy="1020"/>
              </a:xfrm>
            </p:grpSpPr>
            <p:grpSp>
              <p:nvGrpSpPr>
                <p:cNvPr id="79012" name="Group 164">
                  <a:extLst>
                    <a:ext uri="{FF2B5EF4-FFF2-40B4-BE49-F238E27FC236}">
                      <a16:creationId xmlns:a16="http://schemas.microsoft.com/office/drawing/2014/main" id="{78FB9EE0-38A1-4FF3-A483-FD5001E463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52" y="1207"/>
                  <a:ext cx="1633" cy="1020"/>
                  <a:chOff x="2245" y="1321"/>
                  <a:chExt cx="1633" cy="1020"/>
                </a:xfrm>
              </p:grpSpPr>
              <p:sp>
                <p:nvSpPr>
                  <p:cNvPr id="79013" name="Line 165">
                    <a:extLst>
                      <a:ext uri="{FF2B5EF4-FFF2-40B4-BE49-F238E27FC236}">
                        <a16:creationId xmlns:a16="http://schemas.microsoft.com/office/drawing/2014/main" id="{8B46EFF0-EDEC-44E5-BB8F-22870CA21AD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245" y="2341"/>
                    <a:ext cx="163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CC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014" name="Line 166">
                    <a:extLst>
                      <a:ext uri="{FF2B5EF4-FFF2-40B4-BE49-F238E27FC236}">
                        <a16:creationId xmlns:a16="http://schemas.microsoft.com/office/drawing/2014/main" id="{FFBF6551-CCF6-429F-8E4D-B67B520246D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8" y="1525"/>
                    <a:ext cx="0" cy="816"/>
                  </a:xfrm>
                  <a:prstGeom prst="line">
                    <a:avLst/>
                  </a:prstGeom>
                  <a:noFill/>
                  <a:ln w="9525">
                    <a:solidFill>
                      <a:srgbClr val="FFCC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015" name="Line 167">
                    <a:extLst>
                      <a:ext uri="{FF2B5EF4-FFF2-40B4-BE49-F238E27FC236}">
                        <a16:creationId xmlns:a16="http://schemas.microsoft.com/office/drawing/2014/main" id="{C337C9D1-71B4-456C-9187-B1A9020CBFB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45" y="1525"/>
                    <a:ext cx="0" cy="816"/>
                  </a:xfrm>
                  <a:prstGeom prst="line">
                    <a:avLst/>
                  </a:prstGeom>
                  <a:noFill/>
                  <a:ln w="9525">
                    <a:solidFill>
                      <a:srgbClr val="FFCC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016" name="Freeform 168">
                    <a:extLst>
                      <a:ext uri="{FF2B5EF4-FFF2-40B4-BE49-F238E27FC236}">
                        <a16:creationId xmlns:a16="http://schemas.microsoft.com/office/drawing/2014/main" id="{237136C7-0C85-467A-B4C4-D179B6D8CD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5" y="1321"/>
                    <a:ext cx="1633" cy="204"/>
                  </a:xfrm>
                  <a:custGeom>
                    <a:avLst/>
                    <a:gdLst>
                      <a:gd name="T0" fmla="*/ 0 w 1633"/>
                      <a:gd name="T1" fmla="*/ 204 h 204"/>
                      <a:gd name="T2" fmla="*/ 136 w 1633"/>
                      <a:gd name="T3" fmla="*/ 68 h 204"/>
                      <a:gd name="T4" fmla="*/ 272 w 1633"/>
                      <a:gd name="T5" fmla="*/ 113 h 204"/>
                      <a:gd name="T6" fmla="*/ 454 w 1633"/>
                      <a:gd name="T7" fmla="*/ 113 h 204"/>
                      <a:gd name="T8" fmla="*/ 771 w 1633"/>
                      <a:gd name="T9" fmla="*/ 23 h 204"/>
                      <a:gd name="T10" fmla="*/ 862 w 1633"/>
                      <a:gd name="T11" fmla="*/ 159 h 204"/>
                      <a:gd name="T12" fmla="*/ 1134 w 1633"/>
                      <a:gd name="T13" fmla="*/ 68 h 204"/>
                      <a:gd name="T14" fmla="*/ 1361 w 1633"/>
                      <a:gd name="T15" fmla="*/ 23 h 204"/>
                      <a:gd name="T16" fmla="*/ 1633 w 1633"/>
                      <a:gd name="T17" fmla="*/ 204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633" h="204">
                        <a:moveTo>
                          <a:pt x="0" y="204"/>
                        </a:moveTo>
                        <a:cubicBezTo>
                          <a:pt x="45" y="143"/>
                          <a:pt x="91" y="83"/>
                          <a:pt x="136" y="68"/>
                        </a:cubicBezTo>
                        <a:cubicBezTo>
                          <a:pt x="181" y="53"/>
                          <a:pt x="219" y="106"/>
                          <a:pt x="272" y="113"/>
                        </a:cubicBezTo>
                        <a:cubicBezTo>
                          <a:pt x="325" y="120"/>
                          <a:pt x="371" y="128"/>
                          <a:pt x="454" y="113"/>
                        </a:cubicBezTo>
                        <a:cubicBezTo>
                          <a:pt x="537" y="98"/>
                          <a:pt x="703" y="15"/>
                          <a:pt x="771" y="23"/>
                        </a:cubicBezTo>
                        <a:cubicBezTo>
                          <a:pt x="839" y="31"/>
                          <a:pt x="801" y="151"/>
                          <a:pt x="862" y="159"/>
                        </a:cubicBezTo>
                        <a:cubicBezTo>
                          <a:pt x="923" y="167"/>
                          <a:pt x="1051" y="91"/>
                          <a:pt x="1134" y="68"/>
                        </a:cubicBezTo>
                        <a:cubicBezTo>
                          <a:pt x="1217" y="45"/>
                          <a:pt x="1278" y="0"/>
                          <a:pt x="1361" y="23"/>
                        </a:cubicBezTo>
                        <a:cubicBezTo>
                          <a:pt x="1444" y="46"/>
                          <a:pt x="1588" y="174"/>
                          <a:pt x="1633" y="20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9525">
                    <a:solidFill>
                      <a:srgbClr val="FFCC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9017" name="Line 169">
                  <a:extLst>
                    <a:ext uri="{FF2B5EF4-FFF2-40B4-BE49-F238E27FC236}">
                      <a16:creationId xmlns:a16="http://schemas.microsoft.com/office/drawing/2014/main" id="{85E92B32-C0B9-492B-9BBE-EA2C1040FA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52" y="1434"/>
                  <a:ext cx="1633" cy="0"/>
                </a:xfrm>
                <a:prstGeom prst="line">
                  <a:avLst/>
                </a:prstGeom>
                <a:noFill/>
                <a:ln w="101600">
                  <a:solidFill>
                    <a:srgbClr val="FFCC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9018" name="Rectangle 170">
                <a:extLst>
                  <a:ext uri="{FF2B5EF4-FFF2-40B4-BE49-F238E27FC236}">
                    <a16:creationId xmlns:a16="http://schemas.microsoft.com/office/drawing/2014/main" id="{4D6FDDBC-2883-4195-A462-C6B7E6DFF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2" y="1412"/>
                <a:ext cx="1633" cy="817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rgbClr val="FFCC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9009" name="Group 161">
              <a:extLst>
                <a:ext uri="{FF2B5EF4-FFF2-40B4-BE49-F238E27FC236}">
                  <a16:creationId xmlns:a16="http://schemas.microsoft.com/office/drawing/2014/main" id="{23F5EBFD-A97A-4F0B-B06B-B96F6DB13A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5" y="1312"/>
              <a:ext cx="1633" cy="1022"/>
              <a:chOff x="3152" y="1207"/>
              <a:chExt cx="1633" cy="1022"/>
            </a:xfrm>
          </p:grpSpPr>
          <p:grpSp>
            <p:nvGrpSpPr>
              <p:cNvPr id="79007" name="Group 159">
                <a:extLst>
                  <a:ext uri="{FF2B5EF4-FFF2-40B4-BE49-F238E27FC236}">
                    <a16:creationId xmlns:a16="http://schemas.microsoft.com/office/drawing/2014/main" id="{E2A10606-B76F-4B24-A6D7-545D71DE03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52" y="1207"/>
                <a:ext cx="1633" cy="1020"/>
                <a:chOff x="3152" y="1207"/>
                <a:chExt cx="1633" cy="1020"/>
              </a:xfrm>
            </p:grpSpPr>
            <p:grpSp>
              <p:nvGrpSpPr>
                <p:cNvPr id="79003" name="Group 155">
                  <a:extLst>
                    <a:ext uri="{FF2B5EF4-FFF2-40B4-BE49-F238E27FC236}">
                      <a16:creationId xmlns:a16="http://schemas.microsoft.com/office/drawing/2014/main" id="{11D08EFD-0D80-4E01-9A92-D2837886DD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52" y="1207"/>
                  <a:ext cx="1633" cy="1020"/>
                  <a:chOff x="2245" y="1321"/>
                  <a:chExt cx="1633" cy="1020"/>
                </a:xfrm>
              </p:grpSpPr>
              <p:sp>
                <p:nvSpPr>
                  <p:cNvPr id="78999" name="Line 151">
                    <a:extLst>
                      <a:ext uri="{FF2B5EF4-FFF2-40B4-BE49-F238E27FC236}">
                        <a16:creationId xmlns:a16="http://schemas.microsoft.com/office/drawing/2014/main" id="{DDBB524D-ED98-427A-BB88-5CAB09DFBC6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245" y="2341"/>
                    <a:ext cx="163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CC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000" name="Line 152">
                    <a:extLst>
                      <a:ext uri="{FF2B5EF4-FFF2-40B4-BE49-F238E27FC236}">
                        <a16:creationId xmlns:a16="http://schemas.microsoft.com/office/drawing/2014/main" id="{3AC98347-9FEF-4A02-A8AB-AAF133C5C61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78" y="1525"/>
                    <a:ext cx="0" cy="816"/>
                  </a:xfrm>
                  <a:prstGeom prst="line">
                    <a:avLst/>
                  </a:prstGeom>
                  <a:noFill/>
                  <a:ln w="9525">
                    <a:solidFill>
                      <a:srgbClr val="FFCC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001" name="Line 153">
                    <a:extLst>
                      <a:ext uri="{FF2B5EF4-FFF2-40B4-BE49-F238E27FC236}">
                        <a16:creationId xmlns:a16="http://schemas.microsoft.com/office/drawing/2014/main" id="{713AE7B0-9751-4A18-8E3F-FB1F02BF8E9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45" y="1525"/>
                    <a:ext cx="0" cy="816"/>
                  </a:xfrm>
                  <a:prstGeom prst="line">
                    <a:avLst/>
                  </a:prstGeom>
                  <a:noFill/>
                  <a:ln w="9525">
                    <a:solidFill>
                      <a:srgbClr val="FFCC99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9002" name="Freeform 154">
                    <a:extLst>
                      <a:ext uri="{FF2B5EF4-FFF2-40B4-BE49-F238E27FC236}">
                        <a16:creationId xmlns:a16="http://schemas.microsoft.com/office/drawing/2014/main" id="{BC2BC52A-28AF-4180-B78F-9A7074FEC6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5" y="1321"/>
                    <a:ext cx="1633" cy="204"/>
                  </a:xfrm>
                  <a:custGeom>
                    <a:avLst/>
                    <a:gdLst>
                      <a:gd name="T0" fmla="*/ 0 w 1633"/>
                      <a:gd name="T1" fmla="*/ 204 h 204"/>
                      <a:gd name="T2" fmla="*/ 136 w 1633"/>
                      <a:gd name="T3" fmla="*/ 68 h 204"/>
                      <a:gd name="T4" fmla="*/ 272 w 1633"/>
                      <a:gd name="T5" fmla="*/ 113 h 204"/>
                      <a:gd name="T6" fmla="*/ 454 w 1633"/>
                      <a:gd name="T7" fmla="*/ 113 h 204"/>
                      <a:gd name="T8" fmla="*/ 771 w 1633"/>
                      <a:gd name="T9" fmla="*/ 23 h 204"/>
                      <a:gd name="T10" fmla="*/ 862 w 1633"/>
                      <a:gd name="T11" fmla="*/ 159 h 204"/>
                      <a:gd name="T12" fmla="*/ 1134 w 1633"/>
                      <a:gd name="T13" fmla="*/ 68 h 204"/>
                      <a:gd name="T14" fmla="*/ 1361 w 1633"/>
                      <a:gd name="T15" fmla="*/ 23 h 204"/>
                      <a:gd name="T16" fmla="*/ 1633 w 1633"/>
                      <a:gd name="T17" fmla="*/ 204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633" h="204">
                        <a:moveTo>
                          <a:pt x="0" y="204"/>
                        </a:moveTo>
                        <a:cubicBezTo>
                          <a:pt x="45" y="143"/>
                          <a:pt x="91" y="83"/>
                          <a:pt x="136" y="68"/>
                        </a:cubicBezTo>
                        <a:cubicBezTo>
                          <a:pt x="181" y="53"/>
                          <a:pt x="219" y="106"/>
                          <a:pt x="272" y="113"/>
                        </a:cubicBezTo>
                        <a:cubicBezTo>
                          <a:pt x="325" y="120"/>
                          <a:pt x="371" y="128"/>
                          <a:pt x="454" y="113"/>
                        </a:cubicBezTo>
                        <a:cubicBezTo>
                          <a:pt x="537" y="98"/>
                          <a:pt x="703" y="15"/>
                          <a:pt x="771" y="23"/>
                        </a:cubicBezTo>
                        <a:cubicBezTo>
                          <a:pt x="839" y="31"/>
                          <a:pt x="801" y="151"/>
                          <a:pt x="862" y="159"/>
                        </a:cubicBezTo>
                        <a:cubicBezTo>
                          <a:pt x="923" y="167"/>
                          <a:pt x="1051" y="91"/>
                          <a:pt x="1134" y="68"/>
                        </a:cubicBezTo>
                        <a:cubicBezTo>
                          <a:pt x="1217" y="45"/>
                          <a:pt x="1278" y="0"/>
                          <a:pt x="1361" y="23"/>
                        </a:cubicBezTo>
                        <a:cubicBezTo>
                          <a:pt x="1444" y="46"/>
                          <a:pt x="1588" y="174"/>
                          <a:pt x="1633" y="204"/>
                        </a:cubicBezTo>
                      </a:path>
                    </a:pathLst>
                  </a:custGeom>
                  <a:solidFill>
                    <a:srgbClr val="FFCC99"/>
                  </a:solidFill>
                  <a:ln w="9525">
                    <a:solidFill>
                      <a:srgbClr val="FFCC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9005" name="Line 157">
                  <a:extLst>
                    <a:ext uri="{FF2B5EF4-FFF2-40B4-BE49-F238E27FC236}">
                      <a16:creationId xmlns:a16="http://schemas.microsoft.com/office/drawing/2014/main" id="{F8B3CE35-8A52-47AD-9361-834640D9843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52" y="1434"/>
                  <a:ext cx="1633" cy="0"/>
                </a:xfrm>
                <a:prstGeom prst="line">
                  <a:avLst/>
                </a:prstGeom>
                <a:noFill/>
                <a:ln w="101600">
                  <a:solidFill>
                    <a:srgbClr val="FFCC99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9008" name="Rectangle 160">
                <a:extLst>
                  <a:ext uri="{FF2B5EF4-FFF2-40B4-BE49-F238E27FC236}">
                    <a16:creationId xmlns:a16="http://schemas.microsoft.com/office/drawing/2014/main" id="{27FF2202-2124-4C93-8576-811DABC07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2" y="1412"/>
                <a:ext cx="1633" cy="817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rgbClr val="FFCC99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78955" name="Group 107">
            <a:extLst>
              <a:ext uri="{FF2B5EF4-FFF2-40B4-BE49-F238E27FC236}">
                <a16:creationId xmlns:a16="http://schemas.microsoft.com/office/drawing/2014/main" id="{F5354020-3B9A-4A2C-8E05-A9901FFE9F99}"/>
              </a:ext>
            </a:extLst>
          </p:cNvPr>
          <p:cNvGrpSpPr>
            <a:grpSpLocks/>
          </p:cNvGrpSpPr>
          <p:nvPr/>
        </p:nvGrpSpPr>
        <p:grpSpPr bwMode="auto">
          <a:xfrm>
            <a:off x="3563938" y="2420938"/>
            <a:ext cx="2592387" cy="4103687"/>
            <a:chOff x="2245" y="1525"/>
            <a:chExt cx="1633" cy="2585"/>
          </a:xfrm>
        </p:grpSpPr>
        <p:sp>
          <p:nvSpPr>
            <p:cNvPr id="78944" name="Line 96">
              <a:extLst>
                <a:ext uri="{FF2B5EF4-FFF2-40B4-BE49-F238E27FC236}">
                  <a16:creationId xmlns:a16="http://schemas.microsoft.com/office/drawing/2014/main" id="{D29610A9-0866-4C9E-92C3-9A488DA01B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5" y="2160"/>
              <a:ext cx="1633" cy="998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45" name="Line 97">
              <a:extLst>
                <a:ext uri="{FF2B5EF4-FFF2-40B4-BE49-F238E27FC236}">
                  <a16:creationId xmlns:a16="http://schemas.microsoft.com/office/drawing/2014/main" id="{0C8F9C29-E4D2-4E62-9FCD-C742A2BA9D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5" y="2478"/>
              <a:ext cx="1633" cy="998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46" name="Line 98">
              <a:extLst>
                <a:ext uri="{FF2B5EF4-FFF2-40B4-BE49-F238E27FC236}">
                  <a16:creationId xmlns:a16="http://schemas.microsoft.com/office/drawing/2014/main" id="{2547A128-B0E7-4ADA-B26A-690EFA7BD9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5" y="2795"/>
              <a:ext cx="1633" cy="998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47" name="Line 99">
              <a:extLst>
                <a:ext uri="{FF2B5EF4-FFF2-40B4-BE49-F238E27FC236}">
                  <a16:creationId xmlns:a16="http://schemas.microsoft.com/office/drawing/2014/main" id="{B2AD75FD-CF8C-4DA0-BF6B-3CFD41910F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5" y="3112"/>
              <a:ext cx="1633" cy="998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48" name="Line 100">
              <a:extLst>
                <a:ext uri="{FF2B5EF4-FFF2-40B4-BE49-F238E27FC236}">
                  <a16:creationId xmlns:a16="http://schemas.microsoft.com/office/drawing/2014/main" id="{E2E7AAC1-D6D3-4CAB-A138-63773C14CF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5" y="1842"/>
              <a:ext cx="1633" cy="998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49" name="Line 101">
              <a:extLst>
                <a:ext uri="{FF2B5EF4-FFF2-40B4-BE49-F238E27FC236}">
                  <a16:creationId xmlns:a16="http://schemas.microsoft.com/office/drawing/2014/main" id="{13BC56DD-7773-4B2A-8984-122723FB9E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5" y="1525"/>
              <a:ext cx="1633" cy="998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50" name="Line 102">
              <a:extLst>
                <a:ext uri="{FF2B5EF4-FFF2-40B4-BE49-F238E27FC236}">
                  <a16:creationId xmlns:a16="http://schemas.microsoft.com/office/drawing/2014/main" id="{0D40C6B4-E8FA-49F9-93C8-A4D8E062C9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5" y="1525"/>
              <a:ext cx="1043" cy="635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51" name="Line 103">
              <a:extLst>
                <a:ext uri="{FF2B5EF4-FFF2-40B4-BE49-F238E27FC236}">
                  <a16:creationId xmlns:a16="http://schemas.microsoft.com/office/drawing/2014/main" id="{E3AC1289-71C0-427C-AC00-B626EBCA68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5" y="1525"/>
              <a:ext cx="544" cy="317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52" name="Line 104">
              <a:extLst>
                <a:ext uri="{FF2B5EF4-FFF2-40B4-BE49-F238E27FC236}">
                  <a16:creationId xmlns:a16="http://schemas.microsoft.com/office/drawing/2014/main" id="{2BE70550-F97F-45EE-97DC-C576190D6A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4" y="3430"/>
              <a:ext cx="1134" cy="68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53" name="Line 105">
              <a:extLst>
                <a:ext uri="{FF2B5EF4-FFF2-40B4-BE49-F238E27FC236}">
                  <a16:creationId xmlns:a16="http://schemas.microsoft.com/office/drawing/2014/main" id="{13167102-FCDF-4CD8-AC27-5A85DE9D48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88" y="3793"/>
              <a:ext cx="590" cy="317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8850" name="Rectangle 2">
            <a:extLst>
              <a:ext uri="{FF2B5EF4-FFF2-40B4-BE49-F238E27FC236}">
                <a16:creationId xmlns:a16="http://schemas.microsoft.com/office/drawing/2014/main" id="{373C1F88-CDE7-40E4-9ED6-6C4C51BA3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274638"/>
            <a:ext cx="541020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ЗАДАНИЕ </a:t>
            </a:r>
            <a:r>
              <a:rPr lang="ru-RU" altLang="ru-RU" sz="3600">
                <a:cs typeface="Arial" panose="020B0604020202020204" pitchFamily="34" charset="0"/>
              </a:rPr>
              <a:t>№8</a:t>
            </a:r>
            <a:r>
              <a:rPr lang="ru-RU" altLang="ru-RU" sz="3600"/>
              <a:t> </a:t>
            </a:r>
          </a:p>
        </p:txBody>
      </p:sp>
      <p:grpSp>
        <p:nvGrpSpPr>
          <p:cNvPr id="78864" name="Group 16">
            <a:extLst>
              <a:ext uri="{FF2B5EF4-FFF2-40B4-BE49-F238E27FC236}">
                <a16:creationId xmlns:a16="http://schemas.microsoft.com/office/drawing/2014/main" id="{8975CC48-68A9-41C0-B3BF-17ADDA60D162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908050"/>
            <a:ext cx="2232025" cy="1008063"/>
            <a:chOff x="295" y="754"/>
            <a:chExt cx="1406" cy="635"/>
          </a:xfrm>
        </p:grpSpPr>
        <p:sp>
          <p:nvSpPr>
            <p:cNvPr id="78854" name="Rectangle 6">
              <a:extLst>
                <a:ext uri="{FF2B5EF4-FFF2-40B4-BE49-F238E27FC236}">
                  <a16:creationId xmlns:a16="http://schemas.microsoft.com/office/drawing/2014/main" id="{7B65C867-7FBD-4E4B-BC7A-5D96C617A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" y="799"/>
              <a:ext cx="1315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ru-RU" altLang="ru-RU" sz="2800">
                  <a:cs typeface="Arial" panose="020B0604020202020204" pitchFamily="34" charset="0"/>
                </a:rPr>
                <a:t>│х│≤ 3,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│</a:t>
              </a:r>
              <a:r>
                <a:rPr lang="en-US" altLang="ru-RU" sz="2800">
                  <a:cs typeface="Arial" panose="020B0604020202020204" pitchFamily="34" charset="0"/>
                </a:rPr>
                <a:t>y</a:t>
              </a:r>
              <a:r>
                <a:rPr lang="ru-RU" altLang="ru-RU" sz="2800">
                  <a:cs typeface="Arial" panose="020B0604020202020204" pitchFamily="34" charset="0"/>
                </a:rPr>
                <a:t> </a:t>
              </a:r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 1│</a:t>
              </a:r>
              <a:r>
                <a:rPr lang="en-US" altLang="ru-RU" sz="2800">
                  <a:cs typeface="Arial" panose="020B0604020202020204" pitchFamily="34" charset="0"/>
                </a:rPr>
                <a:t>&gt;</a:t>
              </a:r>
              <a:r>
                <a:rPr lang="ru-RU" altLang="ru-RU" sz="2800">
                  <a:cs typeface="Arial" panose="020B0604020202020204" pitchFamily="34" charset="0"/>
                </a:rPr>
                <a:t> 2.</a:t>
              </a:r>
            </a:p>
          </p:txBody>
        </p:sp>
        <p:sp>
          <p:nvSpPr>
            <p:cNvPr id="78855" name="AutoShape 7">
              <a:extLst>
                <a:ext uri="{FF2B5EF4-FFF2-40B4-BE49-F238E27FC236}">
                  <a16:creationId xmlns:a16="http://schemas.microsoft.com/office/drawing/2014/main" id="{53BD926A-8A23-41A8-87F2-2882F3538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" y="754"/>
              <a:ext cx="181" cy="635"/>
            </a:xfrm>
            <a:prstGeom prst="leftBrace">
              <a:avLst>
                <a:gd name="adj1" fmla="val 29236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8856" name="Group 8">
            <a:extLst>
              <a:ext uri="{FF2B5EF4-FFF2-40B4-BE49-F238E27FC236}">
                <a16:creationId xmlns:a16="http://schemas.microsoft.com/office/drawing/2014/main" id="{D5695EC5-AE63-45C3-8582-E3F99AFC0E0B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2133600"/>
            <a:ext cx="2735262" cy="1511300"/>
            <a:chOff x="1837" y="754"/>
            <a:chExt cx="1723" cy="952"/>
          </a:xfrm>
        </p:grpSpPr>
        <p:sp>
          <p:nvSpPr>
            <p:cNvPr id="78857" name="Rectangle 9">
              <a:extLst>
                <a:ext uri="{FF2B5EF4-FFF2-40B4-BE49-F238E27FC236}">
                  <a16:creationId xmlns:a16="http://schemas.microsoft.com/office/drawing/2014/main" id="{5CDCCE68-E76F-4912-8F73-377ACAD82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4" y="754"/>
              <a:ext cx="1586" cy="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/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3 ≤ х ≤ 3,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  </a:t>
              </a:r>
              <a:r>
                <a:rPr lang="en-US" altLang="ru-RU" sz="2800">
                  <a:cs typeface="Arial" panose="020B0604020202020204" pitchFamily="34" charset="0"/>
                </a:rPr>
                <a:t>y</a:t>
              </a:r>
              <a:r>
                <a:rPr lang="ru-RU" altLang="ru-RU" sz="2800">
                  <a:cs typeface="Arial" panose="020B0604020202020204" pitchFamily="34" charset="0"/>
                </a:rPr>
                <a:t> </a:t>
              </a:r>
              <a:r>
                <a:rPr lang="en-US" altLang="ru-RU" sz="2800">
                  <a:cs typeface="Arial" panose="020B0604020202020204" pitchFamily="34" charset="0"/>
                </a:rPr>
                <a:t>&gt;</a:t>
              </a:r>
              <a:r>
                <a:rPr lang="ru-RU" altLang="ru-RU" sz="2800">
                  <a:cs typeface="Arial" panose="020B0604020202020204" pitchFamily="34" charset="0"/>
                </a:rPr>
                <a:t> </a:t>
              </a:r>
              <a:r>
                <a:rPr lang="en-US" altLang="ru-RU" sz="2800">
                  <a:cs typeface="Arial" panose="020B0604020202020204" pitchFamily="34" charset="0"/>
                </a:rPr>
                <a:t>3</a:t>
              </a:r>
              <a:r>
                <a:rPr lang="ru-RU" altLang="ru-RU" sz="2800">
                  <a:cs typeface="Arial" panose="020B0604020202020204" pitchFamily="34" charset="0"/>
                </a:rPr>
                <a:t>,</a:t>
              </a:r>
              <a:br>
                <a:rPr lang="ru-RU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  </a:t>
              </a:r>
              <a:r>
                <a:rPr lang="en-US" altLang="ru-RU" sz="2800">
                  <a:cs typeface="Arial" panose="020B0604020202020204" pitchFamily="34" charset="0"/>
                </a:rPr>
                <a:t>y</a:t>
              </a:r>
              <a:r>
                <a:rPr lang="ru-RU" altLang="ru-RU" sz="2800">
                  <a:cs typeface="Arial" panose="020B0604020202020204" pitchFamily="34" charset="0"/>
                </a:rPr>
                <a:t> </a:t>
              </a:r>
              <a:r>
                <a:rPr lang="en-US" altLang="ru-RU" sz="2800">
                  <a:cs typeface="Arial" panose="020B0604020202020204" pitchFamily="34" charset="0"/>
                </a:rPr>
                <a:t>&lt;</a:t>
              </a:r>
              <a:r>
                <a:rPr lang="ru-RU" altLang="ru-RU" sz="2800">
                  <a:cs typeface="Arial" panose="020B0604020202020204" pitchFamily="34" charset="0"/>
                </a:rPr>
                <a:t> –1.</a:t>
              </a:r>
            </a:p>
          </p:txBody>
        </p:sp>
        <p:grpSp>
          <p:nvGrpSpPr>
            <p:cNvPr id="78858" name="Group 10">
              <a:extLst>
                <a:ext uri="{FF2B5EF4-FFF2-40B4-BE49-F238E27FC236}">
                  <a16:creationId xmlns:a16="http://schemas.microsoft.com/office/drawing/2014/main" id="{9C3EE0E5-C916-41FF-A80E-6A7BB2DF70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4" y="1117"/>
              <a:ext cx="90" cy="499"/>
              <a:chOff x="703" y="2160"/>
              <a:chExt cx="90" cy="454"/>
            </a:xfrm>
          </p:grpSpPr>
          <p:sp>
            <p:nvSpPr>
              <p:cNvPr id="78859" name="Line 11">
                <a:extLst>
                  <a:ext uri="{FF2B5EF4-FFF2-40B4-BE49-F238E27FC236}">
                    <a16:creationId xmlns:a16="http://schemas.microsoft.com/office/drawing/2014/main" id="{E33BA4CD-FC97-45C3-A1AA-F509FC2224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3" y="2160"/>
                <a:ext cx="0" cy="45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8860" name="Group 12">
                <a:extLst>
                  <a:ext uri="{FF2B5EF4-FFF2-40B4-BE49-F238E27FC236}">
                    <a16:creationId xmlns:a16="http://schemas.microsoft.com/office/drawing/2014/main" id="{58A279F9-7E8A-4E7B-8F25-7011C88444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3" y="2160"/>
                <a:ext cx="90" cy="454"/>
                <a:chOff x="703" y="2160"/>
                <a:chExt cx="90" cy="454"/>
              </a:xfrm>
            </p:grpSpPr>
            <p:sp>
              <p:nvSpPr>
                <p:cNvPr id="78861" name="Line 13">
                  <a:extLst>
                    <a:ext uri="{FF2B5EF4-FFF2-40B4-BE49-F238E27FC236}">
                      <a16:creationId xmlns:a16="http://schemas.microsoft.com/office/drawing/2014/main" id="{4B711810-E8B0-41A4-A0F0-24AE092B05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03" y="2160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862" name="Line 14">
                  <a:extLst>
                    <a:ext uri="{FF2B5EF4-FFF2-40B4-BE49-F238E27FC236}">
                      <a16:creationId xmlns:a16="http://schemas.microsoft.com/office/drawing/2014/main" id="{E3538CBA-6552-485B-B8CB-B695054AD9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03" y="261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78863" name="AutoShape 15">
              <a:extLst>
                <a:ext uri="{FF2B5EF4-FFF2-40B4-BE49-F238E27FC236}">
                  <a16:creationId xmlns:a16="http://schemas.microsoft.com/office/drawing/2014/main" id="{6C332A66-3C11-4A8E-A5A1-3478D7063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" y="754"/>
              <a:ext cx="181" cy="952"/>
            </a:xfrm>
            <a:prstGeom prst="leftBrace">
              <a:avLst>
                <a:gd name="adj1" fmla="val 43831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8907" name="Group 59">
            <a:extLst>
              <a:ext uri="{FF2B5EF4-FFF2-40B4-BE49-F238E27FC236}">
                <a16:creationId xmlns:a16="http://schemas.microsoft.com/office/drawing/2014/main" id="{3330777F-B233-4677-9A90-C70B78B75477}"/>
              </a:ext>
            </a:extLst>
          </p:cNvPr>
          <p:cNvGrpSpPr>
            <a:grpSpLocks/>
          </p:cNvGrpSpPr>
          <p:nvPr/>
        </p:nvGrpSpPr>
        <p:grpSpPr bwMode="auto">
          <a:xfrm>
            <a:off x="3563938" y="2420938"/>
            <a:ext cx="2592387" cy="4321175"/>
            <a:chOff x="2245" y="2024"/>
            <a:chExt cx="1633" cy="1905"/>
          </a:xfrm>
        </p:grpSpPr>
        <p:sp>
          <p:nvSpPr>
            <p:cNvPr id="78902" name="Line 54">
              <a:extLst>
                <a:ext uri="{FF2B5EF4-FFF2-40B4-BE49-F238E27FC236}">
                  <a16:creationId xmlns:a16="http://schemas.microsoft.com/office/drawing/2014/main" id="{03A77C4A-AD17-4546-B15C-295441603D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5" y="2024"/>
              <a:ext cx="0" cy="1905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03" name="Line 55">
              <a:extLst>
                <a:ext uri="{FF2B5EF4-FFF2-40B4-BE49-F238E27FC236}">
                  <a16:creationId xmlns:a16="http://schemas.microsoft.com/office/drawing/2014/main" id="{722BA127-5E60-4BC7-9056-69D85899F0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2024"/>
              <a:ext cx="0" cy="1905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8906" name="Group 58">
            <a:extLst>
              <a:ext uri="{FF2B5EF4-FFF2-40B4-BE49-F238E27FC236}">
                <a16:creationId xmlns:a16="http://schemas.microsoft.com/office/drawing/2014/main" id="{6C1CF79F-5612-4175-B6E1-2181EDB4E29E}"/>
              </a:ext>
            </a:extLst>
          </p:cNvPr>
          <p:cNvGrpSpPr>
            <a:grpSpLocks/>
          </p:cNvGrpSpPr>
          <p:nvPr/>
        </p:nvGrpSpPr>
        <p:grpSpPr bwMode="auto">
          <a:xfrm>
            <a:off x="2484438" y="3716338"/>
            <a:ext cx="5073650" cy="1728787"/>
            <a:chOff x="1565" y="2341"/>
            <a:chExt cx="2857" cy="1089"/>
          </a:xfrm>
        </p:grpSpPr>
        <p:sp>
          <p:nvSpPr>
            <p:cNvPr id="78904" name="Line 56">
              <a:extLst>
                <a:ext uri="{FF2B5EF4-FFF2-40B4-BE49-F238E27FC236}">
                  <a16:creationId xmlns:a16="http://schemas.microsoft.com/office/drawing/2014/main" id="{0B422B38-9EDA-47EA-A0C1-9E3F9208EB5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2994" y="912"/>
              <a:ext cx="0" cy="2857"/>
            </a:xfrm>
            <a:prstGeom prst="line">
              <a:avLst/>
            </a:prstGeom>
            <a:noFill/>
            <a:ln w="25400">
              <a:solidFill>
                <a:srgbClr val="0066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905" name="Line 57">
              <a:extLst>
                <a:ext uri="{FF2B5EF4-FFF2-40B4-BE49-F238E27FC236}">
                  <a16:creationId xmlns:a16="http://schemas.microsoft.com/office/drawing/2014/main" id="{DF0EB085-0674-42ED-A26D-B28226CE339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2994" y="2001"/>
              <a:ext cx="0" cy="2857"/>
            </a:xfrm>
            <a:prstGeom prst="line">
              <a:avLst/>
            </a:prstGeom>
            <a:noFill/>
            <a:ln w="25400">
              <a:solidFill>
                <a:srgbClr val="0066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8901" name="Group 53">
            <a:extLst>
              <a:ext uri="{FF2B5EF4-FFF2-40B4-BE49-F238E27FC236}">
                <a16:creationId xmlns:a16="http://schemas.microsoft.com/office/drawing/2014/main" id="{3AAE4E98-07AE-4B82-B540-87D60E90A773}"/>
              </a:ext>
            </a:extLst>
          </p:cNvPr>
          <p:cNvGrpSpPr>
            <a:grpSpLocks/>
          </p:cNvGrpSpPr>
          <p:nvPr/>
        </p:nvGrpSpPr>
        <p:grpSpPr bwMode="auto">
          <a:xfrm>
            <a:off x="1403350" y="2349500"/>
            <a:ext cx="7056438" cy="4032250"/>
            <a:chOff x="884" y="1480"/>
            <a:chExt cx="4445" cy="2540"/>
          </a:xfrm>
        </p:grpSpPr>
        <p:sp>
          <p:nvSpPr>
            <p:cNvPr id="78892" name="Rectangle 44">
              <a:extLst>
                <a:ext uri="{FF2B5EF4-FFF2-40B4-BE49-F238E27FC236}">
                  <a16:creationId xmlns:a16="http://schemas.microsoft.com/office/drawing/2014/main" id="{18F357B1-E586-44BC-BF3F-E9136D030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3385"/>
              <a:ext cx="499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–1</a:t>
              </a:r>
            </a:p>
          </p:txBody>
        </p:sp>
        <p:sp>
          <p:nvSpPr>
            <p:cNvPr id="78866" name="Line 18">
              <a:extLst>
                <a:ext uri="{FF2B5EF4-FFF2-40B4-BE49-F238E27FC236}">
                  <a16:creationId xmlns:a16="http://schemas.microsoft.com/office/drawing/2014/main" id="{A52B539A-E9F8-4AEC-8953-7E2A78BDA5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" y="3158"/>
              <a:ext cx="44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67" name="Line 19">
              <a:extLst>
                <a:ext uri="{FF2B5EF4-FFF2-40B4-BE49-F238E27FC236}">
                  <a16:creationId xmlns:a16="http://schemas.microsoft.com/office/drawing/2014/main" id="{43692290-E5D3-42E1-8BFC-58DFE1D24C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61" y="1661"/>
              <a:ext cx="0" cy="235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68" name="Rectangle 20">
              <a:extLst>
                <a:ext uri="{FF2B5EF4-FFF2-40B4-BE49-F238E27FC236}">
                  <a16:creationId xmlns:a16="http://schemas.microsoft.com/office/drawing/2014/main" id="{C78D96B1-99DC-4A20-B107-85812F57E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1480"/>
              <a:ext cx="276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ru-RU" sz="4000"/>
                <a:t>y</a:t>
              </a:r>
            </a:p>
          </p:txBody>
        </p:sp>
        <p:sp>
          <p:nvSpPr>
            <p:cNvPr id="78869" name="Rectangle 21">
              <a:extLst>
                <a:ext uri="{FF2B5EF4-FFF2-40B4-BE49-F238E27FC236}">
                  <a16:creationId xmlns:a16="http://schemas.microsoft.com/office/drawing/2014/main" id="{7B76DAE4-7471-41A0-ACD9-F90F9CE4A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3079"/>
              <a:ext cx="276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 sz="4000"/>
                <a:t>х</a:t>
              </a:r>
              <a:endParaRPr lang="en-US" altLang="ru-RU" sz="4000"/>
            </a:p>
          </p:txBody>
        </p:sp>
        <p:sp>
          <p:nvSpPr>
            <p:cNvPr id="78871" name="Line 23">
              <a:extLst>
                <a:ext uri="{FF2B5EF4-FFF2-40B4-BE49-F238E27FC236}">
                  <a16:creationId xmlns:a16="http://schemas.microsoft.com/office/drawing/2014/main" id="{9E0EEA9D-C215-4205-9B1F-D62D20887A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3068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72" name="Line 24">
              <a:extLst>
                <a:ext uri="{FF2B5EF4-FFF2-40B4-BE49-F238E27FC236}">
                  <a16:creationId xmlns:a16="http://schemas.microsoft.com/office/drawing/2014/main" id="{47C1FA95-7D21-4219-87AA-C1FFC1DCA5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34" y="3068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73" name="Line 25">
              <a:extLst>
                <a:ext uri="{FF2B5EF4-FFF2-40B4-BE49-F238E27FC236}">
                  <a16:creationId xmlns:a16="http://schemas.microsoft.com/office/drawing/2014/main" id="{F0A4A37E-803D-4535-BB9B-06C6645A19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6" y="3068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74" name="Line 26">
              <a:extLst>
                <a:ext uri="{FF2B5EF4-FFF2-40B4-BE49-F238E27FC236}">
                  <a16:creationId xmlns:a16="http://schemas.microsoft.com/office/drawing/2014/main" id="{9C220972-1586-455B-85FD-D436113ADD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9" y="3068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77" name="Line 29">
              <a:extLst>
                <a:ext uri="{FF2B5EF4-FFF2-40B4-BE49-F238E27FC236}">
                  <a16:creationId xmlns:a16="http://schemas.microsoft.com/office/drawing/2014/main" id="{31B8606E-A04D-4AA0-8CB8-C1E3A05E54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5" y="3068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80" name="Line 32">
              <a:extLst>
                <a:ext uri="{FF2B5EF4-FFF2-40B4-BE49-F238E27FC236}">
                  <a16:creationId xmlns:a16="http://schemas.microsoft.com/office/drawing/2014/main" id="{87C54CB4-C912-4C9A-AC48-46FB4E6E99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3068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81" name="Line 33">
              <a:extLst>
                <a:ext uri="{FF2B5EF4-FFF2-40B4-BE49-F238E27FC236}">
                  <a16:creationId xmlns:a16="http://schemas.microsoft.com/office/drawing/2014/main" id="{44C7C38A-7833-447B-8501-74F2F2CFF51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062" y="3340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82" name="Line 34">
              <a:extLst>
                <a:ext uri="{FF2B5EF4-FFF2-40B4-BE49-F238E27FC236}">
                  <a16:creationId xmlns:a16="http://schemas.microsoft.com/office/drawing/2014/main" id="{8F8D5080-8ED3-41E7-89BA-646524620D38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062" y="2795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83" name="Line 35">
              <a:extLst>
                <a:ext uri="{FF2B5EF4-FFF2-40B4-BE49-F238E27FC236}">
                  <a16:creationId xmlns:a16="http://schemas.microsoft.com/office/drawing/2014/main" id="{E1DE702C-7B55-4D87-A76D-559B6D53563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062" y="2523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84" name="Line 36">
              <a:extLst>
                <a:ext uri="{FF2B5EF4-FFF2-40B4-BE49-F238E27FC236}">
                  <a16:creationId xmlns:a16="http://schemas.microsoft.com/office/drawing/2014/main" id="{008515B0-1DD7-4B51-9406-B92C4808127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3062" y="2251"/>
              <a:ext cx="0" cy="1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894" name="AutoShape 46">
              <a:extLst>
                <a:ext uri="{FF2B5EF4-FFF2-40B4-BE49-F238E27FC236}">
                  <a16:creationId xmlns:a16="http://schemas.microsoft.com/office/drawing/2014/main" id="{3C403F1F-88E7-4CB4-B7A9-722B7C9D9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3113"/>
              <a:ext cx="109" cy="91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8895" name="Rectangle 47">
              <a:extLst>
                <a:ext uri="{FF2B5EF4-FFF2-40B4-BE49-F238E27FC236}">
                  <a16:creationId xmlns:a16="http://schemas.microsoft.com/office/drawing/2014/main" id="{181925D8-87E6-40AB-B01A-1EBE3C1B6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3158"/>
              <a:ext cx="499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–3</a:t>
              </a:r>
            </a:p>
          </p:txBody>
        </p:sp>
        <p:sp>
          <p:nvSpPr>
            <p:cNvPr id="78896" name="Rectangle 48">
              <a:extLst>
                <a:ext uri="{FF2B5EF4-FFF2-40B4-BE49-F238E27FC236}">
                  <a16:creationId xmlns:a16="http://schemas.microsoft.com/office/drawing/2014/main" id="{E651C462-9A7A-4E43-AB6E-E900689C8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3" y="2024"/>
              <a:ext cx="273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8897" name="Rectangle 49">
              <a:extLst>
                <a:ext uri="{FF2B5EF4-FFF2-40B4-BE49-F238E27FC236}">
                  <a16:creationId xmlns:a16="http://schemas.microsoft.com/office/drawing/2014/main" id="{B19D126B-03DA-4D6E-9E31-26D8F5391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3158"/>
              <a:ext cx="273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8898" name="Rectangle 50">
              <a:extLst>
                <a:ext uri="{FF2B5EF4-FFF2-40B4-BE49-F238E27FC236}">
                  <a16:creationId xmlns:a16="http://schemas.microsoft.com/office/drawing/2014/main" id="{782FB1E2-09D5-45B3-A77A-BBA449FBA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4" y="3112"/>
              <a:ext cx="273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0</a:t>
              </a:r>
            </a:p>
          </p:txBody>
        </p:sp>
      </p:grpSp>
      <p:grpSp>
        <p:nvGrpSpPr>
          <p:cNvPr id="79034" name="Group 186">
            <a:extLst>
              <a:ext uri="{FF2B5EF4-FFF2-40B4-BE49-F238E27FC236}">
                <a16:creationId xmlns:a16="http://schemas.microsoft.com/office/drawing/2014/main" id="{7B70ADC2-652C-4508-9F79-7CFACD3F1E67}"/>
              </a:ext>
            </a:extLst>
          </p:cNvPr>
          <p:cNvGrpSpPr>
            <a:grpSpLocks/>
          </p:cNvGrpSpPr>
          <p:nvPr/>
        </p:nvGrpSpPr>
        <p:grpSpPr bwMode="auto">
          <a:xfrm>
            <a:off x="2700338" y="2349500"/>
            <a:ext cx="4608512" cy="4464050"/>
            <a:chOff x="1701" y="1480"/>
            <a:chExt cx="2903" cy="2812"/>
          </a:xfrm>
        </p:grpSpPr>
        <p:grpSp>
          <p:nvGrpSpPr>
            <p:cNvPr id="79024" name="Group 176">
              <a:extLst>
                <a:ext uri="{FF2B5EF4-FFF2-40B4-BE49-F238E27FC236}">
                  <a16:creationId xmlns:a16="http://schemas.microsoft.com/office/drawing/2014/main" id="{4F19593D-F35D-4414-B123-6FBC982462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1" y="1480"/>
              <a:ext cx="2903" cy="861"/>
              <a:chOff x="1701" y="1480"/>
              <a:chExt cx="2903" cy="861"/>
            </a:xfrm>
          </p:grpSpPr>
          <p:sp>
            <p:nvSpPr>
              <p:cNvPr id="78962" name="Line 114">
                <a:extLst>
                  <a:ext uri="{FF2B5EF4-FFF2-40B4-BE49-F238E27FC236}">
                    <a16:creationId xmlns:a16="http://schemas.microsoft.com/office/drawing/2014/main" id="{8E50AF66-6106-44A7-8993-6714BD5E31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45" y="1525"/>
                <a:ext cx="1315" cy="81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963" name="Line 115">
                <a:extLst>
                  <a:ext uri="{FF2B5EF4-FFF2-40B4-BE49-F238E27FC236}">
                    <a16:creationId xmlns:a16="http://schemas.microsoft.com/office/drawing/2014/main" id="{7BF529B6-4E35-44BE-8F9F-48D07C73A6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01" y="1842"/>
                <a:ext cx="861" cy="499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964" name="Line 116">
                <a:extLst>
                  <a:ext uri="{FF2B5EF4-FFF2-40B4-BE49-F238E27FC236}">
                    <a16:creationId xmlns:a16="http://schemas.microsoft.com/office/drawing/2014/main" id="{88D1DEA4-9984-4119-805F-56A727147A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01" y="2205"/>
                <a:ext cx="272" cy="13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19" name="Line 171">
                <a:extLst>
                  <a:ext uri="{FF2B5EF4-FFF2-40B4-BE49-F238E27FC236}">
                    <a16:creationId xmlns:a16="http://schemas.microsoft.com/office/drawing/2014/main" id="{4919F1B3-580F-4B9B-A8A7-223CEA106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01" y="1525"/>
                <a:ext cx="1360" cy="81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20" name="Line 172">
                <a:extLst>
                  <a:ext uri="{FF2B5EF4-FFF2-40B4-BE49-F238E27FC236}">
                    <a16:creationId xmlns:a16="http://schemas.microsoft.com/office/drawing/2014/main" id="{54E559CF-C209-4484-876D-94ADAE1EA3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790" y="1525"/>
                <a:ext cx="1315" cy="81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21" name="Line 173">
                <a:extLst>
                  <a:ext uri="{FF2B5EF4-FFF2-40B4-BE49-F238E27FC236}">
                    <a16:creationId xmlns:a16="http://schemas.microsoft.com/office/drawing/2014/main" id="{75A4FDA5-7165-4983-B622-0E6DBB3165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89" y="1525"/>
                <a:ext cx="1315" cy="81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22" name="Line 174">
                <a:extLst>
                  <a:ext uri="{FF2B5EF4-FFF2-40B4-BE49-F238E27FC236}">
                    <a16:creationId xmlns:a16="http://schemas.microsoft.com/office/drawing/2014/main" id="{1B6DC202-DF57-42AF-B8BF-D51154F7C6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79" y="1525"/>
                <a:ext cx="725" cy="454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23" name="Line 175">
                <a:extLst>
                  <a:ext uri="{FF2B5EF4-FFF2-40B4-BE49-F238E27FC236}">
                    <a16:creationId xmlns:a16="http://schemas.microsoft.com/office/drawing/2014/main" id="{459C3109-1C67-4FB1-8C6F-4296AD0491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32" y="1480"/>
                <a:ext cx="272" cy="13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9025" name="Group 177">
              <a:extLst>
                <a:ext uri="{FF2B5EF4-FFF2-40B4-BE49-F238E27FC236}">
                  <a16:creationId xmlns:a16="http://schemas.microsoft.com/office/drawing/2014/main" id="{54B5E49B-CA52-4E6A-AE72-EFF098C7B112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1701" y="3431"/>
              <a:ext cx="2903" cy="861"/>
              <a:chOff x="1701" y="1480"/>
              <a:chExt cx="2903" cy="861"/>
            </a:xfrm>
          </p:grpSpPr>
          <p:sp>
            <p:nvSpPr>
              <p:cNvPr id="79026" name="Line 178">
                <a:extLst>
                  <a:ext uri="{FF2B5EF4-FFF2-40B4-BE49-F238E27FC236}">
                    <a16:creationId xmlns:a16="http://schemas.microsoft.com/office/drawing/2014/main" id="{63694D28-AC90-4B72-A7F8-7985249FE4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45" y="1525"/>
                <a:ext cx="1315" cy="81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27" name="Line 179">
                <a:extLst>
                  <a:ext uri="{FF2B5EF4-FFF2-40B4-BE49-F238E27FC236}">
                    <a16:creationId xmlns:a16="http://schemas.microsoft.com/office/drawing/2014/main" id="{605D5342-37DA-46BF-8D6A-F1DCD03004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01" y="1842"/>
                <a:ext cx="861" cy="499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28" name="Line 180">
                <a:extLst>
                  <a:ext uri="{FF2B5EF4-FFF2-40B4-BE49-F238E27FC236}">
                    <a16:creationId xmlns:a16="http://schemas.microsoft.com/office/drawing/2014/main" id="{7FDB6A2C-8439-43EA-A5D5-B469645F75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01" y="2205"/>
                <a:ext cx="272" cy="13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29" name="Line 181">
                <a:extLst>
                  <a:ext uri="{FF2B5EF4-FFF2-40B4-BE49-F238E27FC236}">
                    <a16:creationId xmlns:a16="http://schemas.microsoft.com/office/drawing/2014/main" id="{0381BDA2-A385-428A-8516-120CA9C400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01" y="1525"/>
                <a:ext cx="1360" cy="81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30" name="Line 182">
                <a:extLst>
                  <a:ext uri="{FF2B5EF4-FFF2-40B4-BE49-F238E27FC236}">
                    <a16:creationId xmlns:a16="http://schemas.microsoft.com/office/drawing/2014/main" id="{ECD98B12-6DEF-4FE7-9717-5A0648CCA1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790" y="1525"/>
                <a:ext cx="1315" cy="81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31" name="Line 183">
                <a:extLst>
                  <a:ext uri="{FF2B5EF4-FFF2-40B4-BE49-F238E27FC236}">
                    <a16:creationId xmlns:a16="http://schemas.microsoft.com/office/drawing/2014/main" id="{5639EBC8-9004-4EA9-8040-3844FE13AB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89" y="1525"/>
                <a:ext cx="1315" cy="81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32" name="Line 184">
                <a:extLst>
                  <a:ext uri="{FF2B5EF4-FFF2-40B4-BE49-F238E27FC236}">
                    <a16:creationId xmlns:a16="http://schemas.microsoft.com/office/drawing/2014/main" id="{17F3C973-BE22-4BE7-B5E0-48C8B8B2A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79" y="1525"/>
                <a:ext cx="725" cy="454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033" name="Line 185">
                <a:extLst>
                  <a:ext uri="{FF2B5EF4-FFF2-40B4-BE49-F238E27FC236}">
                    <a16:creationId xmlns:a16="http://schemas.microsoft.com/office/drawing/2014/main" id="{F4E8FA4A-17DF-4327-904B-7553AC984D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332" y="1480"/>
                <a:ext cx="272" cy="136"/>
              </a:xfrm>
              <a:prstGeom prst="line">
                <a:avLst/>
              </a:prstGeom>
              <a:noFill/>
              <a:ln w="12700">
                <a:solidFill>
                  <a:srgbClr val="00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8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8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9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9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>
            <a:extLst>
              <a:ext uri="{FF2B5EF4-FFF2-40B4-BE49-F238E27FC236}">
                <a16:creationId xmlns:a16="http://schemas.microsoft.com/office/drawing/2014/main" id="{B2681796-9863-49E4-AC9D-74D0FD283B08}"/>
              </a:ext>
            </a:extLst>
          </p:cNvPr>
          <p:cNvSpPr>
            <a:spLocks noChangeArrowheads="1"/>
          </p:cNvSpPr>
          <p:nvPr/>
        </p:nvSpPr>
        <p:spPr bwMode="auto">
          <a:xfrm rot="-837551">
            <a:off x="323850" y="20605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7800">
                <a:solidFill>
                  <a:srgbClr val="0066FF"/>
                </a:solidFill>
                <a:latin typeface="Sylfaen" panose="010A0502050306030303" pitchFamily="18" charset="0"/>
                <a:cs typeface="Arial" panose="020B0604020202020204" pitchFamily="34" charset="0"/>
              </a:rPr>
              <a:t>НЕРАВЕНСТВА</a:t>
            </a:r>
            <a:endParaRPr lang="ru-RU" altLang="ru-RU" sz="7800">
              <a:solidFill>
                <a:srgbClr val="0066FF"/>
              </a:solidFill>
              <a:latin typeface="Sylfaen" panose="010A0502050306030303" pitchFamily="18" charset="0"/>
            </a:endParaRPr>
          </a:p>
        </p:txBody>
      </p:sp>
      <p:sp>
        <p:nvSpPr>
          <p:cNvPr id="80901" name="Rectangle 5">
            <a:extLst>
              <a:ext uri="{FF2B5EF4-FFF2-40B4-BE49-F238E27FC236}">
                <a16:creationId xmlns:a16="http://schemas.microsoft.com/office/drawing/2014/main" id="{B7734CD4-D031-412C-8883-98EA1710E6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76250"/>
            <a:ext cx="82296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FF3300"/>
                </a:solidFill>
              </a:rPr>
              <a:t>СПАСИБО ЗА ВНИМАНИЕ!</a:t>
            </a:r>
          </a:p>
        </p:txBody>
      </p:sp>
      <p:graphicFrame>
        <p:nvGraphicFramePr>
          <p:cNvPr id="80909" name="Object 13">
            <a:extLst>
              <a:ext uri="{FF2B5EF4-FFF2-40B4-BE49-F238E27FC236}">
                <a16:creationId xmlns:a16="http://schemas.microsoft.com/office/drawing/2014/main" id="{3788FAD7-931F-4B5E-9688-AFDF9204B6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59113" y="2997200"/>
          <a:ext cx="5256212" cy="344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1" name="CorelDRAW" r:id="rId3" imgW="8156089" imgH="5339554" progId="CorelDRAW.Graphic.9">
                  <p:embed/>
                </p:oleObj>
              </mc:Choice>
              <mc:Fallback>
                <p:oleObj name="CorelDRAW" r:id="rId3" imgW="8156089" imgH="5339554" progId="CorelDRAW.Graphic.9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2997200"/>
                        <a:ext cx="5256212" cy="344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80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>
            <a:extLst>
              <a:ext uri="{FF2B5EF4-FFF2-40B4-BE49-F238E27FC236}">
                <a16:creationId xmlns:a16="http://schemas.microsoft.com/office/drawing/2014/main" id="{6C040B84-02CA-4A59-903D-2B1732CC3E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777875"/>
          </a:xfrm>
          <a:noFill/>
          <a:ln/>
        </p:spPr>
        <p:txBody>
          <a:bodyPr/>
          <a:lstStyle/>
          <a:p>
            <a:r>
              <a:rPr lang="ru-RU" altLang="ru-RU" sz="3200"/>
              <a:t>МОДУЛИ ПРОТИВОПОЛОЖНЫХ ЧИСЕЛ</a:t>
            </a:r>
          </a:p>
        </p:txBody>
      </p:sp>
      <p:sp>
        <p:nvSpPr>
          <p:cNvPr id="53253" name="Line 5">
            <a:extLst>
              <a:ext uri="{FF2B5EF4-FFF2-40B4-BE49-F238E27FC236}">
                <a16:creationId xmlns:a16="http://schemas.microsoft.com/office/drawing/2014/main" id="{9113FC3D-C26E-406D-8504-EF3BFC1B619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213" y="1989138"/>
            <a:ext cx="7559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3254" name="Group 6">
            <a:extLst>
              <a:ext uri="{FF2B5EF4-FFF2-40B4-BE49-F238E27FC236}">
                <a16:creationId xmlns:a16="http://schemas.microsoft.com/office/drawing/2014/main" id="{A39E653B-3E83-4203-A62E-D8B40373AFD3}"/>
              </a:ext>
            </a:extLst>
          </p:cNvPr>
          <p:cNvGrpSpPr>
            <a:grpSpLocks/>
          </p:cNvGrpSpPr>
          <p:nvPr/>
        </p:nvGrpSpPr>
        <p:grpSpPr bwMode="auto">
          <a:xfrm>
            <a:off x="4067175" y="1916113"/>
            <a:ext cx="647700" cy="711200"/>
            <a:chOff x="1429" y="1797"/>
            <a:chExt cx="408" cy="448"/>
          </a:xfrm>
        </p:grpSpPr>
        <p:sp>
          <p:nvSpPr>
            <p:cNvPr id="53255" name="Rectangle 7">
              <a:extLst>
                <a:ext uri="{FF2B5EF4-FFF2-40B4-BE49-F238E27FC236}">
                  <a16:creationId xmlns:a16="http://schemas.microsoft.com/office/drawing/2014/main" id="{B522D086-B6A1-48CF-AFFB-3FD09DEBA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2800">
                  <a:cs typeface="Arial" panose="020B0604020202020204" pitchFamily="34" charset="0"/>
                </a:rPr>
                <a:t>O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53256" name="AutoShape 8">
              <a:extLst>
                <a:ext uri="{FF2B5EF4-FFF2-40B4-BE49-F238E27FC236}">
                  <a16:creationId xmlns:a16="http://schemas.microsoft.com/office/drawing/2014/main" id="{B0EE018E-8412-4835-819B-247E13C78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257" name="Group 9">
            <a:extLst>
              <a:ext uri="{FF2B5EF4-FFF2-40B4-BE49-F238E27FC236}">
                <a16:creationId xmlns:a16="http://schemas.microsoft.com/office/drawing/2014/main" id="{2A03D0F5-5ADE-468B-9C5D-567610718BE6}"/>
              </a:ext>
            </a:extLst>
          </p:cNvPr>
          <p:cNvGrpSpPr>
            <a:grpSpLocks/>
          </p:cNvGrpSpPr>
          <p:nvPr/>
        </p:nvGrpSpPr>
        <p:grpSpPr bwMode="auto">
          <a:xfrm>
            <a:off x="2052638" y="1916113"/>
            <a:ext cx="647700" cy="711200"/>
            <a:chOff x="1429" y="1797"/>
            <a:chExt cx="408" cy="448"/>
          </a:xfrm>
        </p:grpSpPr>
        <p:sp>
          <p:nvSpPr>
            <p:cNvPr id="53258" name="Rectangle 10">
              <a:extLst>
                <a:ext uri="{FF2B5EF4-FFF2-40B4-BE49-F238E27FC236}">
                  <a16:creationId xmlns:a16="http://schemas.microsoft.com/office/drawing/2014/main" id="{BD580AD9-E56C-4056-85BB-77DCD0019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–3 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53259" name="AutoShape 11">
              <a:extLst>
                <a:ext uri="{FF2B5EF4-FFF2-40B4-BE49-F238E27FC236}">
                  <a16:creationId xmlns:a16="http://schemas.microsoft.com/office/drawing/2014/main" id="{FF7B7903-081F-41C3-BDF1-6D35AE438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260" name="Group 12">
            <a:extLst>
              <a:ext uri="{FF2B5EF4-FFF2-40B4-BE49-F238E27FC236}">
                <a16:creationId xmlns:a16="http://schemas.microsoft.com/office/drawing/2014/main" id="{917E0653-CE33-4CC3-99B8-DF406351DAF2}"/>
              </a:ext>
            </a:extLst>
          </p:cNvPr>
          <p:cNvGrpSpPr>
            <a:grpSpLocks/>
          </p:cNvGrpSpPr>
          <p:nvPr/>
        </p:nvGrpSpPr>
        <p:grpSpPr bwMode="auto">
          <a:xfrm>
            <a:off x="6084888" y="1916113"/>
            <a:ext cx="647700" cy="711200"/>
            <a:chOff x="1429" y="1797"/>
            <a:chExt cx="408" cy="448"/>
          </a:xfrm>
        </p:grpSpPr>
        <p:sp>
          <p:nvSpPr>
            <p:cNvPr id="53261" name="Rectangle 13">
              <a:extLst>
                <a:ext uri="{FF2B5EF4-FFF2-40B4-BE49-F238E27FC236}">
                  <a16:creationId xmlns:a16="http://schemas.microsoft.com/office/drawing/2014/main" id="{D38C79BF-0038-4950-86B3-BE09C5C88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3</a:t>
              </a:r>
              <a:endParaRPr lang="ru-RU" altLang="ru-RU" sz="2800" baseline="-25000">
                <a:cs typeface="Arial" panose="020B0604020202020204" pitchFamily="34" charset="0"/>
              </a:endParaRPr>
            </a:p>
          </p:txBody>
        </p:sp>
        <p:sp>
          <p:nvSpPr>
            <p:cNvPr id="53262" name="AutoShape 14">
              <a:extLst>
                <a:ext uri="{FF2B5EF4-FFF2-40B4-BE49-F238E27FC236}">
                  <a16:creationId xmlns:a16="http://schemas.microsoft.com/office/drawing/2014/main" id="{A64CD55F-2539-4A66-B1D0-04FE7EE00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272" name="Group 24">
            <a:extLst>
              <a:ext uri="{FF2B5EF4-FFF2-40B4-BE49-F238E27FC236}">
                <a16:creationId xmlns:a16="http://schemas.microsoft.com/office/drawing/2014/main" id="{A79C4093-C594-426F-9D66-002BA737DD6A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2852738"/>
            <a:ext cx="4594225" cy="1223962"/>
            <a:chOff x="2562" y="2115"/>
            <a:chExt cx="2894" cy="771"/>
          </a:xfrm>
        </p:grpSpPr>
        <p:sp>
          <p:nvSpPr>
            <p:cNvPr id="53266" name="Rectangle 18">
              <a:extLst>
                <a:ext uri="{FF2B5EF4-FFF2-40B4-BE49-F238E27FC236}">
                  <a16:creationId xmlns:a16="http://schemas.microsoft.com/office/drawing/2014/main" id="{2A076B78-66F7-4CD6-AFF1-3C3CC7B34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2" y="2160"/>
              <a:ext cx="1361" cy="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en-US" altLang="ru-RU" sz="2800">
                  <a:cs typeface="Arial" panose="020B0604020202020204" pitchFamily="34" charset="0"/>
                </a:rPr>
                <a:t>│</a:t>
              </a:r>
              <a:r>
                <a:rPr lang="ru-RU" altLang="ru-RU" sz="2800">
                  <a:cs typeface="Arial" panose="020B0604020202020204" pitchFamily="34" charset="0"/>
                </a:rPr>
                <a:t>3</a:t>
              </a:r>
              <a:r>
                <a:rPr lang="en-US" altLang="ru-RU" sz="2800">
                  <a:cs typeface="Arial" panose="020B0604020202020204" pitchFamily="34" charset="0"/>
                </a:rPr>
                <a:t>│= 3</a:t>
              </a:r>
              <a:br>
                <a:rPr lang="en-US" altLang="ru-RU" sz="2800">
                  <a:cs typeface="Arial" panose="020B0604020202020204" pitchFamily="34" charset="0"/>
                </a:rPr>
              </a:br>
              <a:br>
                <a:rPr lang="en-US" altLang="ru-RU" sz="1000">
                  <a:cs typeface="Arial" panose="020B0604020202020204" pitchFamily="34" charset="0"/>
                </a:rPr>
              </a:br>
              <a:r>
                <a:rPr lang="en-US" altLang="ru-RU" sz="2800">
                  <a:cs typeface="Arial" panose="020B0604020202020204" pitchFamily="34" charset="0"/>
                </a:rPr>
                <a:t> </a:t>
              </a:r>
              <a:r>
                <a:rPr lang="ru-RU" altLang="ru-RU" sz="2800">
                  <a:cs typeface="Arial" panose="020B0604020202020204" pitchFamily="34" charset="0"/>
                </a:rPr>
                <a:t> </a:t>
              </a:r>
              <a:r>
                <a:rPr lang="en-US" altLang="ru-RU" sz="2800">
                  <a:cs typeface="Arial" panose="020B0604020202020204" pitchFamily="34" charset="0"/>
                </a:rPr>
                <a:t>│–3│= 3 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en-US" altLang="ru-RU" sz="2800">
                  <a:cs typeface="Arial" panose="020B0604020202020204" pitchFamily="34" charset="0"/>
                </a:rPr>
                <a:t>  </a:t>
              </a:r>
            </a:p>
          </p:txBody>
        </p:sp>
        <p:sp>
          <p:nvSpPr>
            <p:cNvPr id="53268" name="AutoShape 20">
              <a:extLst>
                <a:ext uri="{FF2B5EF4-FFF2-40B4-BE49-F238E27FC236}">
                  <a16:creationId xmlns:a16="http://schemas.microsoft.com/office/drawing/2014/main" id="{1CD1F001-F51F-4D42-8DD9-639B0FD23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" y="2115"/>
              <a:ext cx="91" cy="771"/>
            </a:xfrm>
            <a:prstGeom prst="leftBrace">
              <a:avLst>
                <a:gd name="adj1" fmla="val 70604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69" name="Line 21">
              <a:extLst>
                <a:ext uri="{FF2B5EF4-FFF2-40B4-BE49-F238E27FC236}">
                  <a16:creationId xmlns:a16="http://schemas.microsoft.com/office/drawing/2014/main" id="{8F4B0824-9653-4979-B301-47FAB97DF6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7" y="2115"/>
              <a:ext cx="0" cy="77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270" name="AutoShape 22">
              <a:extLst>
                <a:ext uri="{FF2B5EF4-FFF2-40B4-BE49-F238E27FC236}">
                  <a16:creationId xmlns:a16="http://schemas.microsoft.com/office/drawing/2014/main" id="{FB1D10C1-037A-4E28-958F-C95CE0B83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2387"/>
              <a:ext cx="272" cy="13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271" name="Rectangle 23">
              <a:extLst>
                <a:ext uri="{FF2B5EF4-FFF2-40B4-BE49-F238E27FC236}">
                  <a16:creationId xmlns:a16="http://schemas.microsoft.com/office/drawing/2014/main" id="{FFAAB2DF-FB1C-46D5-89D2-42D34DF0D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" y="2296"/>
              <a:ext cx="130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2800">
                  <a:solidFill>
                    <a:schemeClr val="tx2"/>
                  </a:solidFill>
                </a:rPr>
                <a:t>│</a:t>
              </a:r>
              <a:r>
                <a:rPr lang="ru-RU" altLang="ru-RU" sz="2800">
                  <a:solidFill>
                    <a:schemeClr val="tx2"/>
                  </a:solidFill>
                </a:rPr>
                <a:t>3</a:t>
              </a:r>
              <a:r>
                <a:rPr lang="en-US" altLang="ru-RU" sz="2800">
                  <a:solidFill>
                    <a:schemeClr val="tx2"/>
                  </a:solidFill>
                </a:rPr>
                <a:t>│= │</a:t>
              </a:r>
              <a:r>
                <a:rPr lang="ru-RU" altLang="ru-RU" sz="2800">
                  <a:solidFill>
                    <a:schemeClr val="tx2"/>
                  </a:solidFill>
                </a:rPr>
                <a:t>–</a:t>
              </a:r>
              <a:r>
                <a:rPr lang="en-US" altLang="ru-RU" sz="2800"/>
                <a:t> </a:t>
              </a:r>
              <a:r>
                <a:rPr lang="en-US" altLang="ru-RU" sz="2800">
                  <a:solidFill>
                    <a:schemeClr val="tx2"/>
                  </a:solidFill>
                </a:rPr>
                <a:t>3│</a:t>
              </a:r>
              <a:endParaRPr lang="ru-RU" altLang="ru-RU" sz="2800">
                <a:solidFill>
                  <a:schemeClr val="tx2"/>
                </a:solidFill>
              </a:endParaRPr>
            </a:p>
          </p:txBody>
        </p:sp>
      </p:grpSp>
      <p:sp>
        <p:nvSpPr>
          <p:cNvPr id="53274" name="Rectangle 26">
            <a:extLst>
              <a:ext uri="{FF2B5EF4-FFF2-40B4-BE49-F238E27FC236}">
                <a16:creationId xmlns:a16="http://schemas.microsoft.com/office/drawing/2014/main" id="{B5D9F95E-388C-4561-AF34-9AE520ECA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724400"/>
            <a:ext cx="2198688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│</a:t>
            </a:r>
            <a:r>
              <a:rPr lang="ru-RU" altLang="ru-RU" sz="2800">
                <a:cs typeface="Arial" panose="020B0604020202020204" pitchFamily="34" charset="0"/>
              </a:rPr>
              <a:t>х</a:t>
            </a:r>
            <a:r>
              <a:rPr lang="en-US" altLang="ru-RU" sz="2800">
                <a:cs typeface="Arial" panose="020B0604020202020204" pitchFamily="34" charset="0"/>
              </a:rPr>
              <a:t>│</a:t>
            </a:r>
            <a:r>
              <a:rPr lang="ru-RU" altLang="ru-RU" sz="2800">
                <a:cs typeface="Arial" panose="020B0604020202020204" pitchFamily="34" charset="0"/>
              </a:rPr>
              <a:t>=</a:t>
            </a:r>
            <a:r>
              <a:rPr lang="en-US" altLang="ru-RU" sz="2800">
                <a:cs typeface="Arial" panose="020B0604020202020204" pitchFamily="34" charset="0"/>
              </a:rPr>
              <a:t> 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grpSp>
        <p:nvGrpSpPr>
          <p:cNvPr id="53285" name="Group 37">
            <a:extLst>
              <a:ext uri="{FF2B5EF4-FFF2-40B4-BE49-F238E27FC236}">
                <a16:creationId xmlns:a16="http://schemas.microsoft.com/office/drawing/2014/main" id="{8469C31C-B9FC-42EB-8BFB-724FE32BF950}"/>
              </a:ext>
            </a:extLst>
          </p:cNvPr>
          <p:cNvGrpSpPr>
            <a:grpSpLocks/>
          </p:cNvGrpSpPr>
          <p:nvPr/>
        </p:nvGrpSpPr>
        <p:grpSpPr bwMode="auto">
          <a:xfrm>
            <a:off x="1908175" y="4652963"/>
            <a:ext cx="2808288" cy="1223962"/>
            <a:chOff x="1701" y="2931"/>
            <a:chExt cx="1542" cy="771"/>
          </a:xfrm>
        </p:grpSpPr>
        <p:sp>
          <p:nvSpPr>
            <p:cNvPr id="53280" name="Rectangle 32">
              <a:extLst>
                <a:ext uri="{FF2B5EF4-FFF2-40B4-BE49-F238E27FC236}">
                  <a16:creationId xmlns:a16="http://schemas.microsoft.com/office/drawing/2014/main" id="{6A580BC4-D072-4538-8D7C-169664B66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5" y="2976"/>
              <a:ext cx="1488" cy="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ru-RU" altLang="ru-RU" sz="2800">
                  <a:cs typeface="Arial" panose="020B0604020202020204" pitchFamily="34" charset="0"/>
                </a:rPr>
                <a:t>х, если х ≥ 0</a:t>
              </a:r>
              <a:br>
                <a:rPr lang="en-US" altLang="ru-RU" sz="2800">
                  <a:cs typeface="Arial" panose="020B0604020202020204" pitchFamily="34" charset="0"/>
                </a:rPr>
              </a:br>
              <a:br>
                <a:rPr lang="en-US" altLang="ru-RU" sz="1000">
                  <a:cs typeface="Arial" panose="020B0604020202020204" pitchFamily="34" charset="0"/>
                </a:rPr>
              </a:br>
              <a:r>
                <a:rPr lang="en-US" altLang="ru-RU" sz="2800">
                  <a:cs typeface="Arial" panose="020B0604020202020204" pitchFamily="34" charset="0"/>
                </a:rPr>
                <a:t>–</a:t>
              </a:r>
              <a:r>
                <a:rPr lang="ru-RU" altLang="ru-RU" sz="2800">
                  <a:cs typeface="Arial" panose="020B0604020202020204" pitchFamily="34" charset="0"/>
                </a:rPr>
                <a:t>х, если х ≤ 0</a:t>
              </a:r>
              <a:r>
                <a:rPr lang="en-US" altLang="ru-RU" sz="2800">
                  <a:cs typeface="Arial" panose="020B0604020202020204" pitchFamily="34" charset="0"/>
                </a:rPr>
                <a:t> </a:t>
              </a:r>
              <a:br>
                <a:rPr lang="en-US" altLang="ru-RU" sz="2800">
                  <a:cs typeface="Arial" panose="020B0604020202020204" pitchFamily="34" charset="0"/>
                </a:rPr>
              </a:br>
              <a:r>
                <a:rPr lang="en-US" altLang="ru-RU" sz="2800">
                  <a:cs typeface="Arial" panose="020B0604020202020204" pitchFamily="34" charset="0"/>
                </a:rPr>
                <a:t>  </a:t>
              </a:r>
            </a:p>
          </p:txBody>
        </p:sp>
        <p:sp>
          <p:nvSpPr>
            <p:cNvPr id="53281" name="AutoShape 33">
              <a:extLst>
                <a:ext uri="{FF2B5EF4-FFF2-40B4-BE49-F238E27FC236}">
                  <a16:creationId xmlns:a16="http://schemas.microsoft.com/office/drawing/2014/main" id="{F3B2D791-0EC5-4F31-8824-A46FC37F9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1" y="2931"/>
              <a:ext cx="91" cy="771"/>
            </a:xfrm>
            <a:prstGeom prst="leftBrace">
              <a:avLst>
                <a:gd name="adj1" fmla="val 70604"/>
                <a:gd name="adj2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3290" name="Freeform 42">
            <a:extLst>
              <a:ext uri="{FF2B5EF4-FFF2-40B4-BE49-F238E27FC236}">
                <a16:creationId xmlns:a16="http://schemas.microsoft.com/office/drawing/2014/main" id="{8A38A19D-7D12-49A3-8708-A31D112E245B}"/>
              </a:ext>
            </a:extLst>
          </p:cNvPr>
          <p:cNvSpPr>
            <a:spLocks/>
          </p:cNvSpPr>
          <p:nvPr/>
        </p:nvSpPr>
        <p:spPr bwMode="auto">
          <a:xfrm>
            <a:off x="4427538" y="1628775"/>
            <a:ext cx="2016125" cy="360363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91" name="Freeform 43">
            <a:extLst>
              <a:ext uri="{FF2B5EF4-FFF2-40B4-BE49-F238E27FC236}">
                <a16:creationId xmlns:a16="http://schemas.microsoft.com/office/drawing/2014/main" id="{54349D93-FF17-4572-A617-CD7BB8F06384}"/>
              </a:ext>
            </a:extLst>
          </p:cNvPr>
          <p:cNvSpPr>
            <a:spLocks/>
          </p:cNvSpPr>
          <p:nvPr/>
        </p:nvSpPr>
        <p:spPr bwMode="auto">
          <a:xfrm>
            <a:off x="2411413" y="1628775"/>
            <a:ext cx="2016125" cy="360363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92" name="Rectangle 44">
            <a:extLst>
              <a:ext uri="{FF2B5EF4-FFF2-40B4-BE49-F238E27FC236}">
                <a16:creationId xmlns:a16="http://schemas.microsoft.com/office/drawing/2014/main" id="{49FFAA07-367C-42E6-9D66-9FEBBB768E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2060575"/>
            <a:ext cx="36036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solidFill>
                  <a:schemeClr val="tx1"/>
                </a:solidFill>
                <a:cs typeface="Arial" panose="020B0604020202020204" pitchFamily="34" charset="0"/>
              </a:rPr>
              <a:t>Х</a:t>
            </a:r>
          </a:p>
        </p:txBody>
      </p:sp>
      <p:sp>
        <p:nvSpPr>
          <p:cNvPr id="53295" name="Line 47">
            <a:extLst>
              <a:ext uri="{FF2B5EF4-FFF2-40B4-BE49-F238E27FC236}">
                <a16:creationId xmlns:a16="http://schemas.microsoft.com/office/drawing/2014/main" id="{8AD73020-6CCF-4E3D-947B-E94A92389644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8400" y="184467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96" name="Line 48">
            <a:extLst>
              <a:ext uri="{FF2B5EF4-FFF2-40B4-BE49-F238E27FC236}">
                <a16:creationId xmlns:a16="http://schemas.microsoft.com/office/drawing/2014/main" id="{5C44B241-73D2-4B14-A9E6-FAC12A194EA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8263" y="184467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97" name="Line 49">
            <a:extLst>
              <a:ext uri="{FF2B5EF4-FFF2-40B4-BE49-F238E27FC236}">
                <a16:creationId xmlns:a16="http://schemas.microsoft.com/office/drawing/2014/main" id="{E7644A6F-DB84-4697-A7D8-9ADF1F318162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5963" y="184467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3298" name="Line 50">
            <a:extLst>
              <a:ext uri="{FF2B5EF4-FFF2-40B4-BE49-F238E27FC236}">
                <a16:creationId xmlns:a16="http://schemas.microsoft.com/office/drawing/2014/main" id="{7E389B95-8826-41D1-9C83-D1AED4C1A190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113" y="184467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5">
            <a:extLst>
              <a:ext uri="{FF2B5EF4-FFF2-40B4-BE49-F238E27FC236}">
                <a16:creationId xmlns:a16="http://schemas.microsoft.com/office/drawing/2014/main" id="{88126DBF-10F8-463F-AF23-A39943EA7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УРАВНЕНИЯ</a:t>
            </a:r>
            <a:r>
              <a:rPr lang="ru-RU" altLang="ru-RU" sz="3200"/>
              <a:t> №1, 2</a:t>
            </a:r>
          </a:p>
        </p:txBody>
      </p:sp>
      <p:graphicFrame>
        <p:nvGraphicFramePr>
          <p:cNvPr id="60427" name="Object 11">
            <a:extLst>
              <a:ext uri="{FF2B5EF4-FFF2-40B4-BE49-F238E27FC236}">
                <a16:creationId xmlns:a16="http://schemas.microsoft.com/office/drawing/2014/main" id="{A3545EF5-730F-4E4C-8267-24989FC70C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5013" y="2636838"/>
          <a:ext cx="196532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2" r:id="rId3" imgW="583693" imgH="177646" progId="Equation.3">
                  <p:embed/>
                </p:oleObj>
              </mc:Choice>
              <mc:Fallback>
                <p:oleObj r:id="rId3" imgW="583693" imgH="177646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013" y="2636838"/>
                        <a:ext cx="1965325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6" name="Object 10">
            <a:extLst>
              <a:ext uri="{FF2B5EF4-FFF2-40B4-BE49-F238E27FC236}">
                <a16:creationId xmlns:a16="http://schemas.microsoft.com/office/drawing/2014/main" id="{2752E55D-7A81-4257-B090-662D29ACF9E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0725" y="3754438"/>
          <a:ext cx="1403350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3" r:id="rId5" imgW="368140" imgH="165028" progId="Equation.3">
                  <p:embed/>
                </p:oleObj>
              </mc:Choice>
              <mc:Fallback>
                <p:oleObj r:id="rId5" imgW="368140" imgH="165028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5" y="3754438"/>
                        <a:ext cx="1403350" cy="611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5" name="Object 9">
            <a:extLst>
              <a:ext uri="{FF2B5EF4-FFF2-40B4-BE49-F238E27FC236}">
                <a16:creationId xmlns:a16="http://schemas.microsoft.com/office/drawing/2014/main" id="{2FD7C398-1B42-42EA-A636-BAF4C56995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35600" y="2636838"/>
          <a:ext cx="1965325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4" r:id="rId7" imgW="583693" imgH="177646" progId="Equation.3">
                  <p:embed/>
                </p:oleObj>
              </mc:Choice>
              <mc:Fallback>
                <p:oleObj r:id="rId7" imgW="583693" imgH="17764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636838"/>
                        <a:ext cx="1965325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4" name="Object 8">
            <a:extLst>
              <a:ext uri="{FF2B5EF4-FFF2-40B4-BE49-F238E27FC236}">
                <a16:creationId xmlns:a16="http://schemas.microsoft.com/office/drawing/2014/main" id="{3B30709E-FC0A-43B6-8384-47EECA7FD0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35600" y="3754438"/>
          <a:ext cx="1403350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5" r:id="rId9" imgW="368140" imgH="165028" progId="Equation.3">
                  <p:embed/>
                </p:oleObj>
              </mc:Choice>
              <mc:Fallback>
                <p:oleObj r:id="rId9" imgW="368140" imgH="165028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3754438"/>
                        <a:ext cx="1403350" cy="611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3" name="Object 7">
            <a:extLst>
              <a:ext uri="{FF2B5EF4-FFF2-40B4-BE49-F238E27FC236}">
                <a16:creationId xmlns:a16="http://schemas.microsoft.com/office/drawing/2014/main" id="{F5241AFA-EE8D-4EBB-8B8E-D2248E8B9C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8175" y="5040313"/>
          <a:ext cx="1212850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6" r:id="rId11" imgW="431613" imgH="215806" progId="Equation.3">
                  <p:embed/>
                </p:oleObj>
              </mc:Choice>
              <mc:Fallback>
                <p:oleObj r:id="rId11" imgW="431613" imgH="215806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5040313"/>
                        <a:ext cx="1212850" cy="620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22" name="Object 6">
            <a:extLst>
              <a:ext uri="{FF2B5EF4-FFF2-40B4-BE49-F238E27FC236}">
                <a16:creationId xmlns:a16="http://schemas.microsoft.com/office/drawing/2014/main" id="{3099766C-F3DB-42F1-95DD-3C93A6626F1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08750" y="5013325"/>
          <a:ext cx="1303338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7" r:id="rId13" imgW="469696" imgH="215806" progId="Equation.3">
                  <p:embed/>
                </p:oleObj>
              </mc:Choice>
              <mc:Fallback>
                <p:oleObj r:id="rId13" imgW="469696" imgH="215806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50" y="5013325"/>
                        <a:ext cx="1303338" cy="61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30" name="Rectangle 14">
            <a:extLst>
              <a:ext uri="{FF2B5EF4-FFF2-40B4-BE49-F238E27FC236}">
                <a16:creationId xmlns:a16="http://schemas.microsoft.com/office/drawing/2014/main" id="{F2E8DB9A-6AF0-452D-8640-0889274D5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609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0431" name="Rectangle 15">
            <a:extLst>
              <a:ext uri="{FF2B5EF4-FFF2-40B4-BE49-F238E27FC236}">
                <a16:creationId xmlns:a16="http://schemas.microsoft.com/office/drawing/2014/main" id="{D89B0D3C-DC2F-4CD9-AAEF-07412FB64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6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0433" name="Rectangle 17">
            <a:extLst>
              <a:ext uri="{FF2B5EF4-FFF2-40B4-BE49-F238E27FC236}">
                <a16:creationId xmlns:a16="http://schemas.microsoft.com/office/drawing/2014/main" id="{65511650-DF89-4868-A253-93C841123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0434" name="Rectangle 18">
            <a:extLst>
              <a:ext uri="{FF2B5EF4-FFF2-40B4-BE49-F238E27FC236}">
                <a16:creationId xmlns:a16="http://schemas.microsoft.com/office/drawing/2014/main" id="{0215D0C6-A3F6-4583-84D4-4575BCD46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0436" name="Rectangle 20">
            <a:extLst>
              <a:ext uri="{FF2B5EF4-FFF2-40B4-BE49-F238E27FC236}">
                <a16:creationId xmlns:a16="http://schemas.microsoft.com/office/drawing/2014/main" id="{5508E97A-23AD-4BB3-9170-69B0470FC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810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0437" name="Rectangle 21">
            <a:extLst>
              <a:ext uri="{FF2B5EF4-FFF2-40B4-BE49-F238E27FC236}">
                <a16:creationId xmlns:a16="http://schemas.microsoft.com/office/drawing/2014/main" id="{7EDC72B3-A38C-4B37-81F9-CC16A60286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02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0439" name="Object 23">
            <a:extLst>
              <a:ext uri="{FF2B5EF4-FFF2-40B4-BE49-F238E27FC236}">
                <a16:creationId xmlns:a16="http://schemas.microsoft.com/office/drawing/2014/main" id="{02C08B51-6D76-4C64-8A80-0C6B1E6486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1268413"/>
          <a:ext cx="315595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8" r:id="rId15" imgW="863225" imgH="253890" progId="Equation.3">
                  <p:embed/>
                </p:oleObj>
              </mc:Choice>
              <mc:Fallback>
                <p:oleObj r:id="rId15" imgW="863225" imgH="25389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268413"/>
                        <a:ext cx="3155950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8" name="Object 22">
            <a:extLst>
              <a:ext uri="{FF2B5EF4-FFF2-40B4-BE49-F238E27FC236}">
                <a16:creationId xmlns:a16="http://schemas.microsoft.com/office/drawing/2014/main" id="{36BDEA15-95E5-47FD-877D-F189BAD9EC5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07013" y="1268413"/>
          <a:ext cx="315277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9" r:id="rId17" imgW="863225" imgH="253890" progId="Equation.3">
                  <p:embed/>
                </p:oleObj>
              </mc:Choice>
              <mc:Fallback>
                <p:oleObj r:id="rId17" imgW="863225" imgH="25389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7013" y="1268413"/>
                        <a:ext cx="3152775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40" name="Rectangle 24">
            <a:extLst>
              <a:ext uri="{FF2B5EF4-FFF2-40B4-BE49-F238E27FC236}">
                <a16:creationId xmlns:a16="http://schemas.microsoft.com/office/drawing/2014/main" id="{F9B39DC9-7149-47B5-818B-6EB0EBEF37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71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0442" name="Rectangle 26">
            <a:extLst>
              <a:ext uri="{FF2B5EF4-FFF2-40B4-BE49-F238E27FC236}">
                <a16:creationId xmlns:a16="http://schemas.microsoft.com/office/drawing/2014/main" id="{608061CD-F103-4F1A-8B73-0CBDFCCFC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084763"/>
            <a:ext cx="12954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sp>
        <p:nvSpPr>
          <p:cNvPr id="60443" name="Rectangle 27">
            <a:extLst>
              <a:ext uri="{FF2B5EF4-FFF2-40B4-BE49-F238E27FC236}">
                <a16:creationId xmlns:a16="http://schemas.microsoft.com/office/drawing/2014/main" id="{828A657F-722A-499F-A07E-6784B5658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5084763"/>
            <a:ext cx="12954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42" grpId="0"/>
      <p:bldP spid="604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2" name="Group 14">
            <a:extLst>
              <a:ext uri="{FF2B5EF4-FFF2-40B4-BE49-F238E27FC236}">
                <a16:creationId xmlns:a16="http://schemas.microsoft.com/office/drawing/2014/main" id="{0F605286-4FB7-4DD3-93AE-5E54DF374F02}"/>
              </a:ext>
            </a:extLst>
          </p:cNvPr>
          <p:cNvGrpSpPr>
            <a:grpSpLocks/>
          </p:cNvGrpSpPr>
          <p:nvPr/>
        </p:nvGrpSpPr>
        <p:grpSpPr bwMode="auto">
          <a:xfrm>
            <a:off x="1692275" y="2573338"/>
            <a:ext cx="647700" cy="711200"/>
            <a:chOff x="1429" y="1797"/>
            <a:chExt cx="408" cy="448"/>
          </a:xfrm>
        </p:grpSpPr>
        <p:sp>
          <p:nvSpPr>
            <p:cNvPr id="7183" name="Rectangle 15">
              <a:extLst>
                <a:ext uri="{FF2B5EF4-FFF2-40B4-BE49-F238E27FC236}">
                  <a16:creationId xmlns:a16="http://schemas.microsoft.com/office/drawing/2014/main" id="{BC54679A-CD65-45D1-BED9-2FBF5920C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7184" name="AutoShape 16">
              <a:extLst>
                <a:ext uri="{FF2B5EF4-FFF2-40B4-BE49-F238E27FC236}">
                  <a16:creationId xmlns:a16="http://schemas.microsoft.com/office/drawing/2014/main" id="{417D067A-EF06-4A13-853C-B46E984A3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86" name="Group 18">
            <a:extLst>
              <a:ext uri="{FF2B5EF4-FFF2-40B4-BE49-F238E27FC236}">
                <a16:creationId xmlns:a16="http://schemas.microsoft.com/office/drawing/2014/main" id="{F8857815-15CF-4E74-BB26-369B4B2C0ECE}"/>
              </a:ext>
            </a:extLst>
          </p:cNvPr>
          <p:cNvGrpSpPr>
            <a:grpSpLocks/>
          </p:cNvGrpSpPr>
          <p:nvPr/>
        </p:nvGrpSpPr>
        <p:grpSpPr bwMode="auto">
          <a:xfrm>
            <a:off x="4140200" y="2573338"/>
            <a:ext cx="647700" cy="711200"/>
            <a:chOff x="1429" y="1797"/>
            <a:chExt cx="408" cy="448"/>
          </a:xfrm>
        </p:grpSpPr>
        <p:sp>
          <p:nvSpPr>
            <p:cNvPr id="7187" name="Rectangle 19">
              <a:extLst>
                <a:ext uri="{FF2B5EF4-FFF2-40B4-BE49-F238E27FC236}">
                  <a16:creationId xmlns:a16="http://schemas.microsoft.com/office/drawing/2014/main" id="{7CC26A72-7C43-43F4-BE46-CD3959C74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7188" name="AutoShape 20">
              <a:extLst>
                <a:ext uri="{FF2B5EF4-FFF2-40B4-BE49-F238E27FC236}">
                  <a16:creationId xmlns:a16="http://schemas.microsoft.com/office/drawing/2014/main" id="{F5441B9C-F320-4453-9EF1-2DE61B7CA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89" name="Group 21">
            <a:extLst>
              <a:ext uri="{FF2B5EF4-FFF2-40B4-BE49-F238E27FC236}">
                <a16:creationId xmlns:a16="http://schemas.microsoft.com/office/drawing/2014/main" id="{DEE88256-2508-4B61-99BE-058C501F05C1}"/>
              </a:ext>
            </a:extLst>
          </p:cNvPr>
          <p:cNvGrpSpPr>
            <a:grpSpLocks/>
          </p:cNvGrpSpPr>
          <p:nvPr/>
        </p:nvGrpSpPr>
        <p:grpSpPr bwMode="auto">
          <a:xfrm>
            <a:off x="5940425" y="2565400"/>
            <a:ext cx="647700" cy="711200"/>
            <a:chOff x="1429" y="1797"/>
            <a:chExt cx="408" cy="448"/>
          </a:xfrm>
        </p:grpSpPr>
        <p:sp>
          <p:nvSpPr>
            <p:cNvPr id="7190" name="Rectangle 22">
              <a:extLst>
                <a:ext uri="{FF2B5EF4-FFF2-40B4-BE49-F238E27FC236}">
                  <a16:creationId xmlns:a16="http://schemas.microsoft.com/office/drawing/2014/main" id="{0FB567AF-DE76-4286-8BAA-2B52370AE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888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cs typeface="Arial" panose="020B0604020202020204" pitchFamily="34" charset="0"/>
                </a:rPr>
                <a:t>х</a:t>
              </a:r>
            </a:p>
          </p:txBody>
        </p:sp>
        <p:sp>
          <p:nvSpPr>
            <p:cNvPr id="7191" name="AutoShape 23">
              <a:extLst>
                <a:ext uri="{FF2B5EF4-FFF2-40B4-BE49-F238E27FC236}">
                  <a16:creationId xmlns:a16="http://schemas.microsoft.com/office/drawing/2014/main" id="{663A0658-5067-444A-86BD-27E7A318C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1797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209" name="Group 41">
            <a:extLst>
              <a:ext uri="{FF2B5EF4-FFF2-40B4-BE49-F238E27FC236}">
                <a16:creationId xmlns:a16="http://schemas.microsoft.com/office/drawing/2014/main" id="{0954EEAB-2F7D-47C1-8FC4-CF530D4B7996}"/>
              </a:ext>
            </a:extLst>
          </p:cNvPr>
          <p:cNvGrpSpPr>
            <a:grpSpLocks/>
          </p:cNvGrpSpPr>
          <p:nvPr/>
        </p:nvGrpSpPr>
        <p:grpSpPr bwMode="auto">
          <a:xfrm>
            <a:off x="2555875" y="2540000"/>
            <a:ext cx="1439863" cy="250825"/>
            <a:chOff x="1610" y="1600"/>
            <a:chExt cx="907" cy="158"/>
          </a:xfrm>
        </p:grpSpPr>
        <p:grpSp>
          <p:nvGrpSpPr>
            <p:cNvPr id="7194" name="Group 26">
              <a:extLst>
                <a:ext uri="{FF2B5EF4-FFF2-40B4-BE49-F238E27FC236}">
                  <a16:creationId xmlns:a16="http://schemas.microsoft.com/office/drawing/2014/main" id="{AB56D3C2-ADBE-4934-9289-405F09DD1E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0" y="1600"/>
              <a:ext cx="113" cy="158"/>
              <a:chOff x="3198" y="1979"/>
              <a:chExt cx="113" cy="158"/>
            </a:xfrm>
          </p:grpSpPr>
          <p:sp>
            <p:nvSpPr>
              <p:cNvPr id="7195" name="Line 27">
                <a:extLst>
                  <a:ext uri="{FF2B5EF4-FFF2-40B4-BE49-F238E27FC236}">
                    <a16:creationId xmlns:a16="http://schemas.microsoft.com/office/drawing/2014/main" id="{019A592C-A16E-4F08-9A53-505AAA7D6B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198" y="1979"/>
                <a:ext cx="68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6" name="Line 28">
                <a:extLst>
                  <a:ext uri="{FF2B5EF4-FFF2-40B4-BE49-F238E27FC236}">
                    <a16:creationId xmlns:a16="http://schemas.microsoft.com/office/drawing/2014/main" id="{2FA9C5E2-5E81-48BD-91B7-354C6447E3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243" y="2001"/>
                <a:ext cx="68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197" name="Group 29">
              <a:extLst>
                <a:ext uri="{FF2B5EF4-FFF2-40B4-BE49-F238E27FC236}">
                  <a16:creationId xmlns:a16="http://schemas.microsoft.com/office/drawing/2014/main" id="{EC4CA2DD-0D24-406F-8B98-38B7838561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4" y="1600"/>
              <a:ext cx="113" cy="158"/>
              <a:chOff x="3198" y="1979"/>
              <a:chExt cx="113" cy="158"/>
            </a:xfrm>
          </p:grpSpPr>
          <p:sp>
            <p:nvSpPr>
              <p:cNvPr id="7198" name="Line 30">
                <a:extLst>
                  <a:ext uri="{FF2B5EF4-FFF2-40B4-BE49-F238E27FC236}">
                    <a16:creationId xmlns:a16="http://schemas.microsoft.com/office/drawing/2014/main" id="{F9085696-9041-4CB7-AC4F-53AD73E51E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198" y="1979"/>
                <a:ext cx="68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9" name="Line 31">
                <a:extLst>
                  <a:ext uri="{FF2B5EF4-FFF2-40B4-BE49-F238E27FC236}">
                    <a16:creationId xmlns:a16="http://schemas.microsoft.com/office/drawing/2014/main" id="{D633782D-5378-4801-8437-37A5076D2A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3243" y="2001"/>
                <a:ext cx="68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aphicFrame>
        <p:nvGraphicFramePr>
          <p:cNvPr id="7201" name="Object 33">
            <a:extLst>
              <a:ext uri="{FF2B5EF4-FFF2-40B4-BE49-F238E27FC236}">
                <a16:creationId xmlns:a16="http://schemas.microsoft.com/office/drawing/2014/main" id="{4B27A8BD-51B9-4002-BFBC-B503444820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4213" y="3636963"/>
          <a:ext cx="2303462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6" r:id="rId3" imgW="609336" imgH="393529" progId="Equation.3">
                  <p:embed/>
                </p:oleObj>
              </mc:Choice>
              <mc:Fallback>
                <p:oleObj r:id="rId3" imgW="609336" imgH="393529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3636963"/>
                        <a:ext cx="2303462" cy="1476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00" name="Object 32">
            <a:extLst>
              <a:ext uri="{FF2B5EF4-FFF2-40B4-BE49-F238E27FC236}">
                <a16:creationId xmlns:a16="http://schemas.microsoft.com/office/drawing/2014/main" id="{9CA6404F-9AE7-4465-AE31-00C3D672964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4213" y="5032375"/>
          <a:ext cx="1439862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7" r:id="rId5" imgW="368140" imgH="177723" progId="Equation.3">
                  <p:embed/>
                </p:oleObj>
              </mc:Choice>
              <mc:Fallback>
                <p:oleObj r:id="rId5" imgW="368140" imgH="177723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5032375"/>
                        <a:ext cx="1439862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02" name="Rectangle 34">
            <a:extLst>
              <a:ext uri="{FF2B5EF4-FFF2-40B4-BE49-F238E27FC236}">
                <a16:creationId xmlns:a16="http://schemas.microsoft.com/office/drawing/2014/main" id="{6E5C3B2C-B4C0-4053-8BBA-493ADDEFC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203" name="Rectangle 35">
            <a:extLst>
              <a:ext uri="{FF2B5EF4-FFF2-40B4-BE49-F238E27FC236}">
                <a16:creationId xmlns:a16="http://schemas.microsoft.com/office/drawing/2014/main" id="{9D6BAAA7-3E64-475A-9EC2-733CD6C7E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33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204" name="Rectangle 36">
            <a:extLst>
              <a:ext uri="{FF2B5EF4-FFF2-40B4-BE49-F238E27FC236}">
                <a16:creationId xmlns:a16="http://schemas.microsoft.com/office/drawing/2014/main" id="{4B7706A2-5B69-48C1-914D-A9100B052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6021388"/>
            <a:ext cx="34575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5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sp>
        <p:nvSpPr>
          <p:cNvPr id="7208" name="Rectangle 40">
            <a:extLst>
              <a:ext uri="{FF2B5EF4-FFF2-40B4-BE49-F238E27FC236}">
                <a16:creationId xmlns:a16="http://schemas.microsoft.com/office/drawing/2014/main" id="{6436096E-138D-4635-87C2-FB0EA09F5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207" name="Object 39">
            <a:extLst>
              <a:ext uri="{FF2B5EF4-FFF2-40B4-BE49-F238E27FC236}">
                <a16:creationId xmlns:a16="http://schemas.microsoft.com/office/drawing/2014/main" id="{93415C84-D321-43E7-872B-F59AE6F37F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79725" y="1181100"/>
          <a:ext cx="3348038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r:id="rId7" imgW="901309" imgH="253890" progId="Equation.3">
                  <p:embed/>
                </p:oleObj>
              </mc:Choice>
              <mc:Fallback>
                <p:oleObj r:id="rId7" imgW="901309" imgH="25389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9725" y="1181100"/>
                        <a:ext cx="3348038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10" name="Rectangle 42">
            <a:extLst>
              <a:ext uri="{FF2B5EF4-FFF2-40B4-BE49-F238E27FC236}">
                <a16:creationId xmlns:a16="http://schemas.microsoft.com/office/drawing/2014/main" id="{521A118C-0C40-4A0C-AAFA-ABE2F3BDB3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777875"/>
          </a:xfrm>
          <a:noFill/>
          <a:ln/>
        </p:spPr>
        <p:txBody>
          <a:bodyPr/>
          <a:lstStyle/>
          <a:p>
            <a:r>
              <a:rPr lang="ru-RU" altLang="ru-RU" sz="3200"/>
              <a:t>УРАВНЕНИЕ №3</a:t>
            </a:r>
          </a:p>
        </p:txBody>
      </p:sp>
      <p:grpSp>
        <p:nvGrpSpPr>
          <p:cNvPr id="7212" name="Group 44">
            <a:extLst>
              <a:ext uri="{FF2B5EF4-FFF2-40B4-BE49-F238E27FC236}">
                <a16:creationId xmlns:a16="http://schemas.microsoft.com/office/drawing/2014/main" id="{9E646065-B437-4E93-A152-3A3E61689ACB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2636838"/>
            <a:ext cx="7704137" cy="576262"/>
            <a:chOff x="431" y="1661"/>
            <a:chExt cx="4853" cy="363"/>
          </a:xfrm>
        </p:grpSpPr>
        <p:sp>
          <p:nvSpPr>
            <p:cNvPr id="7181" name="Line 13">
              <a:extLst>
                <a:ext uri="{FF2B5EF4-FFF2-40B4-BE49-F238E27FC236}">
                  <a16:creationId xmlns:a16="http://schemas.microsoft.com/office/drawing/2014/main" id="{E18E2D7F-D8A3-4BE7-A2C0-F76E8C091D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" y="1667"/>
              <a:ext cx="47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11" name="Rectangle 43">
              <a:extLst>
                <a:ext uri="{FF2B5EF4-FFF2-40B4-BE49-F238E27FC236}">
                  <a16:creationId xmlns:a16="http://schemas.microsoft.com/office/drawing/2014/main" id="{1465C17A-A9A6-4685-831F-687D2FC5C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7" y="1661"/>
              <a:ext cx="227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Х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81481E-6 L -0.5434 -4.81481E-6 " pathEditMode="relative" ptsTypes="AA">
                                      <p:cBhvr>
                                        <p:cTn id="16" dur="5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341 -4.81481E-6 L -0.12587 -4.81481E-6 " pathEditMode="relative" ptsTypes="AA">
                                      <p:cBhvr>
                                        <p:cTn id="19" dur="5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87 -4.81481E-6 L -0.56702 -4.81481E-6 " pathEditMode="relative" ptsTypes="AA">
                                      <p:cBhvr>
                                        <p:cTn id="22" dur="3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701 4.07407E-6 L -0.32674 0.00046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14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5" name="Rectangle 23">
            <a:extLst>
              <a:ext uri="{FF2B5EF4-FFF2-40B4-BE49-F238E27FC236}">
                <a16:creationId xmlns:a16="http://schemas.microsoft.com/office/drawing/2014/main" id="{159C1B52-0BC1-4AA5-A727-720A7A231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6021388"/>
            <a:ext cx="34575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–1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sp>
        <p:nvSpPr>
          <p:cNvPr id="54297" name="Rectangle 25">
            <a:extLst>
              <a:ext uri="{FF2B5EF4-FFF2-40B4-BE49-F238E27FC236}">
                <a16:creationId xmlns:a16="http://schemas.microsoft.com/office/drawing/2014/main" id="{45812CC2-BA21-481C-B1BF-F36D5844B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УРАВНЕНИЕ</a:t>
            </a:r>
            <a:r>
              <a:rPr lang="ru-RU" altLang="ru-RU" sz="3200"/>
              <a:t> №4</a:t>
            </a:r>
          </a:p>
        </p:txBody>
      </p:sp>
      <p:sp>
        <p:nvSpPr>
          <p:cNvPr id="54299" name="Rectangle 27">
            <a:extLst>
              <a:ext uri="{FF2B5EF4-FFF2-40B4-BE49-F238E27FC236}">
                <a16:creationId xmlns:a16="http://schemas.microsoft.com/office/drawing/2014/main" id="{7D76A4EC-B498-4F60-BFBC-6C675FA4C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4298" name="Object 26">
            <a:extLst>
              <a:ext uri="{FF2B5EF4-FFF2-40B4-BE49-F238E27FC236}">
                <a16:creationId xmlns:a16="http://schemas.microsoft.com/office/drawing/2014/main" id="{9CAAAC06-3225-42D0-80FC-28EC87CD0A5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1196975"/>
          <a:ext cx="329247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0" r:id="rId3" imgW="901309" imgH="253890" progId="Equation.3">
                  <p:embed/>
                </p:oleObj>
              </mc:Choice>
              <mc:Fallback>
                <p:oleObj r:id="rId3" imgW="901309" imgH="25389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196975"/>
                        <a:ext cx="3292475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301" name="Rectangle 29">
            <a:extLst>
              <a:ext uri="{FF2B5EF4-FFF2-40B4-BE49-F238E27FC236}">
                <a16:creationId xmlns:a16="http://schemas.microsoft.com/office/drawing/2014/main" id="{351ACC7C-EC2C-402F-A6CD-813C7244E6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4300" name="Object 28">
            <a:extLst>
              <a:ext uri="{FF2B5EF4-FFF2-40B4-BE49-F238E27FC236}">
                <a16:creationId xmlns:a16="http://schemas.microsoft.com/office/drawing/2014/main" id="{5E6FF6D7-8921-4E9E-9487-6EF75076E0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2276475"/>
          <a:ext cx="399097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1" r:id="rId5" imgW="1091726" imgH="253890" progId="Equation.3">
                  <p:embed/>
                </p:oleObj>
              </mc:Choice>
              <mc:Fallback>
                <p:oleObj r:id="rId5" imgW="1091726" imgH="25389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276475"/>
                        <a:ext cx="3990975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303" name="Rectangle 31">
            <a:extLst>
              <a:ext uri="{FF2B5EF4-FFF2-40B4-BE49-F238E27FC236}">
                <a16:creationId xmlns:a16="http://schemas.microsoft.com/office/drawing/2014/main" id="{302F5C5F-BA1D-4CB7-BDDD-AEC0BBCB0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4302" name="Object 30">
            <a:extLst>
              <a:ext uri="{FF2B5EF4-FFF2-40B4-BE49-F238E27FC236}">
                <a16:creationId xmlns:a16="http://schemas.microsoft.com/office/drawing/2014/main" id="{B8A23383-DF28-4A31-8843-D760461B77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2625" y="3389313"/>
          <a:ext cx="2881313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2" r:id="rId7" imgW="799753" imgH="393529" progId="Equation.3">
                  <p:embed/>
                </p:oleObj>
              </mc:Choice>
              <mc:Fallback>
                <p:oleObj r:id="rId7" imgW="799753" imgH="393529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5" y="3389313"/>
                        <a:ext cx="2881313" cy="14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305" name="Rectangle 33">
            <a:extLst>
              <a:ext uri="{FF2B5EF4-FFF2-40B4-BE49-F238E27FC236}">
                <a16:creationId xmlns:a16="http://schemas.microsoft.com/office/drawing/2014/main" id="{B03EB7CC-EF33-4136-B2EC-3FABB8AC7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4304" name="Object 32">
            <a:extLst>
              <a:ext uri="{FF2B5EF4-FFF2-40B4-BE49-F238E27FC236}">
                <a16:creationId xmlns:a16="http://schemas.microsoft.com/office/drawing/2014/main" id="{6BCDA398-20E4-484A-B425-6544E5D5BAD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4213" y="4797425"/>
          <a:ext cx="172720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3" r:id="rId9" imgW="444114" imgH="164957" progId="Equation.3">
                  <p:embed/>
                </p:oleObj>
              </mc:Choice>
              <mc:Fallback>
                <p:oleObj r:id="rId9" imgW="444114" imgH="164957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4797425"/>
                        <a:ext cx="1727200" cy="62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>
            <a:extLst>
              <a:ext uri="{FF2B5EF4-FFF2-40B4-BE49-F238E27FC236}">
                <a16:creationId xmlns:a16="http://schemas.microsoft.com/office/drawing/2014/main" id="{21ACEDB2-C2C6-4315-B0AA-CAC7EE677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518150"/>
            <a:ext cx="345757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1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sp>
        <p:nvSpPr>
          <p:cNvPr id="55301" name="Rectangle 5">
            <a:extLst>
              <a:ext uri="{FF2B5EF4-FFF2-40B4-BE49-F238E27FC236}">
                <a16:creationId xmlns:a16="http://schemas.microsoft.com/office/drawing/2014/main" id="{560221B2-08CA-4045-90DD-D9C02E7F8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УРАВНЕНИЕ</a:t>
            </a:r>
            <a:r>
              <a:rPr lang="ru-RU" altLang="ru-RU" sz="3200"/>
              <a:t> №5</a:t>
            </a:r>
          </a:p>
        </p:txBody>
      </p:sp>
      <p:graphicFrame>
        <p:nvGraphicFramePr>
          <p:cNvPr id="55309" name="Object 13">
            <a:extLst>
              <a:ext uri="{FF2B5EF4-FFF2-40B4-BE49-F238E27FC236}">
                <a16:creationId xmlns:a16="http://schemas.microsoft.com/office/drawing/2014/main" id="{95E0750B-01F7-4C3A-B57C-5FD4F6DC70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1273175"/>
          <a:ext cx="4105275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9" r:id="rId3" imgW="901309" imgH="253890" progId="Equation.3">
                  <p:embed/>
                </p:oleObj>
              </mc:Choice>
              <mc:Fallback>
                <p:oleObj r:id="rId3" imgW="901309" imgH="25389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273175"/>
                        <a:ext cx="4105275" cy="919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8" name="Object 12">
            <a:extLst>
              <a:ext uri="{FF2B5EF4-FFF2-40B4-BE49-F238E27FC236}">
                <a16:creationId xmlns:a16="http://schemas.microsoft.com/office/drawing/2014/main" id="{6A495E57-3DA4-4023-89E3-0AAB5A64D85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2192338"/>
          <a:ext cx="4968875" cy="91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0" r:id="rId5" imgW="1091726" imgH="253890" progId="Equation.3">
                  <p:embed/>
                </p:oleObj>
              </mc:Choice>
              <mc:Fallback>
                <p:oleObj r:id="rId5" imgW="1091726" imgH="25389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192338"/>
                        <a:ext cx="4968875" cy="919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7" name="Object 11">
            <a:extLst>
              <a:ext uri="{FF2B5EF4-FFF2-40B4-BE49-F238E27FC236}">
                <a16:creationId xmlns:a16="http://schemas.microsoft.com/office/drawing/2014/main" id="{7F5633F1-A0D8-4B14-9647-CD5C862DE2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3111500"/>
          <a:ext cx="3284537" cy="139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1" r:id="rId7" imgW="723586" imgH="393529" progId="Equation.3">
                  <p:embed/>
                </p:oleObj>
              </mc:Choice>
              <mc:Fallback>
                <p:oleObj r:id="rId7" imgW="723586" imgH="393529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111500"/>
                        <a:ext cx="3284537" cy="1395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6" name="Object 10">
            <a:extLst>
              <a:ext uri="{FF2B5EF4-FFF2-40B4-BE49-F238E27FC236}">
                <a16:creationId xmlns:a16="http://schemas.microsoft.com/office/drawing/2014/main" id="{6648E94E-32A2-4683-BC91-4C99D4FC7FA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4506913"/>
          <a:ext cx="1555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2" r:id="rId9" imgW="342603" imgH="164957" progId="Equation.3">
                  <p:embed/>
                </p:oleObj>
              </mc:Choice>
              <mc:Fallback>
                <p:oleObj r:id="rId9" imgW="342603" imgH="164957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4506913"/>
                        <a:ext cx="1555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10" name="Rectangle 14">
            <a:extLst>
              <a:ext uri="{FF2B5EF4-FFF2-40B4-BE49-F238E27FC236}">
                <a16:creationId xmlns:a16="http://schemas.microsoft.com/office/drawing/2014/main" id="{277FAAF7-7C9B-4982-9494-6AB6A3741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5311" name="Rectangle 15">
            <a:extLst>
              <a:ext uri="{FF2B5EF4-FFF2-40B4-BE49-F238E27FC236}">
                <a16:creationId xmlns:a16="http://schemas.microsoft.com/office/drawing/2014/main" id="{9BF05241-EF22-487C-BC0F-8ED57B09B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5313" name="Rectangle 17">
            <a:extLst>
              <a:ext uri="{FF2B5EF4-FFF2-40B4-BE49-F238E27FC236}">
                <a16:creationId xmlns:a16="http://schemas.microsoft.com/office/drawing/2014/main" id="{97EE5CF7-3E48-4B4E-87F5-80DDD22FC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800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>
            <a:extLst>
              <a:ext uri="{FF2B5EF4-FFF2-40B4-BE49-F238E27FC236}">
                <a16:creationId xmlns:a16="http://schemas.microsoft.com/office/drawing/2014/main" id="{B340DD04-E2FD-4C83-A974-67AFF5576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949950"/>
            <a:ext cx="345757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–5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46E4787E-8BE5-44B1-BF9B-D21825560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УРАВНЕНИЕ</a:t>
            </a:r>
            <a:r>
              <a:rPr lang="ru-RU" altLang="ru-RU" sz="3200"/>
              <a:t> №6</a:t>
            </a:r>
          </a:p>
        </p:txBody>
      </p:sp>
      <p:graphicFrame>
        <p:nvGraphicFramePr>
          <p:cNvPr id="56342" name="Object 22">
            <a:extLst>
              <a:ext uri="{FF2B5EF4-FFF2-40B4-BE49-F238E27FC236}">
                <a16:creationId xmlns:a16="http://schemas.microsoft.com/office/drawing/2014/main" id="{048D6F1D-51CA-4FC9-99B2-F9F55A2D162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0075" y="981075"/>
          <a:ext cx="2924175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6" r:id="rId3" imgW="901309" imgH="253890" progId="Equation.3">
                  <p:embed/>
                </p:oleObj>
              </mc:Choice>
              <mc:Fallback>
                <p:oleObj r:id="rId3" imgW="901309" imgH="25389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" y="981075"/>
                        <a:ext cx="2924175" cy="830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40" name="Object 20">
            <a:extLst>
              <a:ext uri="{FF2B5EF4-FFF2-40B4-BE49-F238E27FC236}">
                <a16:creationId xmlns:a16="http://schemas.microsoft.com/office/drawing/2014/main" id="{1688DC75-44DC-409F-8299-8ED92CD807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0075" y="2643188"/>
          <a:ext cx="2955925" cy="1262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7" r:id="rId5" imgW="914400" imgH="393700" progId="Equation.3">
                  <p:embed/>
                </p:oleObj>
              </mc:Choice>
              <mc:Fallback>
                <p:oleObj r:id="rId5" imgW="914400" imgH="3937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" y="2643188"/>
                        <a:ext cx="2955925" cy="1262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39" name="Object 19">
            <a:extLst>
              <a:ext uri="{FF2B5EF4-FFF2-40B4-BE49-F238E27FC236}">
                <a16:creationId xmlns:a16="http://schemas.microsoft.com/office/drawing/2014/main" id="{18C25A22-DAD8-415E-B245-1C0F5CA01A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0075" y="3905250"/>
          <a:ext cx="1846263" cy="1262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8" r:id="rId7" imgW="571252" imgH="393529" progId="Equation.3">
                  <p:embed/>
                </p:oleObj>
              </mc:Choice>
              <mc:Fallback>
                <p:oleObj r:id="rId7" imgW="571252" imgH="393529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" y="3905250"/>
                        <a:ext cx="1846263" cy="1262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38" name="Object 18">
            <a:extLst>
              <a:ext uri="{FF2B5EF4-FFF2-40B4-BE49-F238E27FC236}">
                <a16:creationId xmlns:a16="http://schemas.microsoft.com/office/drawing/2014/main" id="{8F227651-E74E-49E4-8380-BA20BB669DF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0075" y="5167313"/>
          <a:ext cx="147796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9" r:id="rId9" imgW="457002" imgH="177723" progId="Equation.3">
                  <p:embed/>
                </p:oleObj>
              </mc:Choice>
              <mc:Fallback>
                <p:oleObj r:id="rId9" imgW="457002" imgH="177723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" y="5167313"/>
                        <a:ext cx="1477963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44" name="Rectangle 24">
            <a:extLst>
              <a:ext uri="{FF2B5EF4-FFF2-40B4-BE49-F238E27FC236}">
                <a16:creationId xmlns:a16="http://schemas.microsoft.com/office/drawing/2014/main" id="{1278DAC0-3BE7-4B3D-9AE7-7B01D36FC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47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345" name="Rectangle 25">
            <a:extLst>
              <a:ext uri="{FF2B5EF4-FFF2-40B4-BE49-F238E27FC236}">
                <a16:creationId xmlns:a16="http://schemas.microsoft.com/office/drawing/2014/main" id="{94BAEE31-AEDF-4352-8122-CD2899615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346" name="Rectangle 26">
            <a:extLst>
              <a:ext uri="{FF2B5EF4-FFF2-40B4-BE49-F238E27FC236}">
                <a16:creationId xmlns:a16="http://schemas.microsoft.com/office/drawing/2014/main" id="{C94D5678-0363-42D7-A455-D52A311DB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95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347" name="Rectangle 27">
            <a:extLst>
              <a:ext uri="{FF2B5EF4-FFF2-40B4-BE49-F238E27FC236}">
                <a16:creationId xmlns:a16="http://schemas.microsoft.com/office/drawing/2014/main" id="{6514134C-C189-46FE-943D-49C87CC91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86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350" name="Rectangle 30">
            <a:extLst>
              <a:ext uri="{FF2B5EF4-FFF2-40B4-BE49-F238E27FC236}">
                <a16:creationId xmlns:a16="http://schemas.microsoft.com/office/drawing/2014/main" id="{DE6CF937-9182-46A5-814B-1966A74F1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6349" name="Object 29">
            <a:extLst>
              <a:ext uri="{FF2B5EF4-FFF2-40B4-BE49-F238E27FC236}">
                <a16:creationId xmlns:a16="http://schemas.microsoft.com/office/drawing/2014/main" id="{78022B32-B85A-4A04-AF0A-AC6B4116DE5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1844675"/>
          <a:ext cx="4138612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0" r:id="rId11" imgW="1282700" imgH="254000" progId="Equation.3">
                  <p:embed/>
                </p:oleObj>
              </mc:Choice>
              <mc:Fallback>
                <p:oleObj r:id="rId11" imgW="1282700" imgH="254000" progId="Equation.3">
                  <p:embed/>
                  <p:pic>
                    <p:nvPicPr>
                      <p:cNvPr id="0" name="Object 29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844675"/>
                        <a:ext cx="4138612" cy="827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89" name="Group 45">
            <a:extLst>
              <a:ext uri="{FF2B5EF4-FFF2-40B4-BE49-F238E27FC236}">
                <a16:creationId xmlns:a16="http://schemas.microsoft.com/office/drawing/2014/main" id="{5AA44F0C-F166-4219-9F49-317F321EE33F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227388"/>
            <a:ext cx="7704137" cy="711200"/>
            <a:chOff x="431" y="2033"/>
            <a:chExt cx="4853" cy="448"/>
          </a:xfrm>
        </p:grpSpPr>
        <p:grpSp>
          <p:nvGrpSpPr>
            <p:cNvPr id="57377" name="Group 33">
              <a:extLst>
                <a:ext uri="{FF2B5EF4-FFF2-40B4-BE49-F238E27FC236}">
                  <a16:creationId xmlns:a16="http://schemas.microsoft.com/office/drawing/2014/main" id="{F443FE5A-558D-4770-BD67-64C3686806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2033"/>
              <a:ext cx="4762" cy="448"/>
              <a:chOff x="431" y="1531"/>
              <a:chExt cx="4762" cy="448"/>
            </a:xfrm>
          </p:grpSpPr>
          <p:sp>
            <p:nvSpPr>
              <p:cNvPr id="57348" name="Line 4">
                <a:extLst>
                  <a:ext uri="{FF2B5EF4-FFF2-40B4-BE49-F238E27FC236}">
                    <a16:creationId xmlns:a16="http://schemas.microsoft.com/office/drawing/2014/main" id="{CEBE0148-F124-429D-BC61-8CE555CAF2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1577"/>
                <a:ext cx="47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7376" name="Group 32">
                <a:extLst>
                  <a:ext uri="{FF2B5EF4-FFF2-40B4-BE49-F238E27FC236}">
                    <a16:creationId xmlns:a16="http://schemas.microsoft.com/office/drawing/2014/main" id="{AA74AF63-99F2-4B48-88E1-CD43AF372B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3" y="1531"/>
                <a:ext cx="2948" cy="448"/>
                <a:chOff x="1293" y="1531"/>
                <a:chExt cx="2948" cy="448"/>
              </a:xfrm>
            </p:grpSpPr>
            <p:grpSp>
              <p:nvGrpSpPr>
                <p:cNvPr id="57352" name="Group 8">
                  <a:extLst>
                    <a:ext uri="{FF2B5EF4-FFF2-40B4-BE49-F238E27FC236}">
                      <a16:creationId xmlns:a16="http://schemas.microsoft.com/office/drawing/2014/main" id="{9AF5EEA6-7699-422A-B6B9-93C91BD15E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93" y="1531"/>
                  <a:ext cx="408" cy="448"/>
                  <a:chOff x="1429" y="1797"/>
                  <a:chExt cx="408" cy="448"/>
                </a:xfrm>
              </p:grpSpPr>
              <p:sp>
                <p:nvSpPr>
                  <p:cNvPr id="57353" name="Rectangle 9">
                    <a:extLst>
                      <a:ext uri="{FF2B5EF4-FFF2-40B4-BE49-F238E27FC236}">
                        <a16:creationId xmlns:a16="http://schemas.microsoft.com/office/drawing/2014/main" id="{10F35755-84DF-4875-B6DB-D73F362F0A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29" y="1888"/>
                    <a:ext cx="408" cy="35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>
                    <a:lvl1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1pPr>
                    <a:lvl2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2pPr>
                    <a:lvl3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3pPr>
                    <a:lvl4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4pPr>
                    <a:lvl5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5pPr>
                    <a:lvl6pPr marL="457200"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6pPr>
                    <a:lvl7pPr marL="914400"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7pPr>
                    <a:lvl8pPr marL="1371600"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8pPr>
                    <a:lvl9pPr marL="1828800"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r>
                      <a:rPr lang="ru-RU" altLang="ru-RU" sz="2800">
                        <a:cs typeface="Arial" panose="020B0604020202020204" pitchFamily="34" charset="0"/>
                      </a:rPr>
                      <a:t>4 </a:t>
                    </a:r>
                    <a:endParaRPr lang="ru-RU" altLang="ru-RU" sz="2800" baseline="-2500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7354" name="AutoShape 10">
                    <a:extLst>
                      <a:ext uri="{FF2B5EF4-FFF2-40B4-BE49-F238E27FC236}">
                        <a16:creationId xmlns:a16="http://schemas.microsoft.com/office/drawing/2014/main" id="{05119383-7FF6-44FF-A0E1-3BB6A027C3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10" y="1797"/>
                    <a:ext cx="91" cy="91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7355" name="Group 11">
                  <a:extLst>
                    <a:ext uri="{FF2B5EF4-FFF2-40B4-BE49-F238E27FC236}">
                      <a16:creationId xmlns:a16="http://schemas.microsoft.com/office/drawing/2014/main" id="{FC0E7125-B55C-4844-9D86-1E78588F5C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33" y="1531"/>
                  <a:ext cx="408" cy="448"/>
                  <a:chOff x="1429" y="1797"/>
                  <a:chExt cx="408" cy="448"/>
                </a:xfrm>
              </p:grpSpPr>
              <p:sp>
                <p:nvSpPr>
                  <p:cNvPr id="57356" name="Rectangle 12">
                    <a:extLst>
                      <a:ext uri="{FF2B5EF4-FFF2-40B4-BE49-F238E27FC236}">
                        <a16:creationId xmlns:a16="http://schemas.microsoft.com/office/drawing/2014/main" id="{BB05D3A2-835F-4173-B7DD-F2A1DBCC7E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29" y="1888"/>
                    <a:ext cx="408" cy="35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/>
                  <a:lstStyle>
                    <a:lvl1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1pPr>
                    <a:lvl2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2pPr>
                    <a:lvl3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3pPr>
                    <a:lvl4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4pPr>
                    <a:lvl5pPr algn="ctr"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5pPr>
                    <a:lvl6pPr marL="457200"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6pPr>
                    <a:lvl7pPr marL="914400"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7pPr>
                    <a:lvl8pPr marL="1371600"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8pPr>
                    <a:lvl9pPr marL="1828800"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 sz="4400">
                        <a:solidFill>
                          <a:schemeClr val="tx2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r>
                      <a:rPr lang="ru-RU" altLang="ru-RU" sz="2800">
                        <a:cs typeface="Arial" panose="020B0604020202020204" pitchFamily="34" charset="0"/>
                      </a:rPr>
                      <a:t>6</a:t>
                    </a:r>
                    <a:endParaRPr lang="ru-RU" altLang="ru-RU" sz="2800" baseline="-2500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7357" name="AutoShape 13">
                    <a:extLst>
                      <a:ext uri="{FF2B5EF4-FFF2-40B4-BE49-F238E27FC236}">
                        <a16:creationId xmlns:a16="http://schemas.microsoft.com/office/drawing/2014/main" id="{D6B9D69C-7683-4A87-B466-5DA06445BE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10" y="1797"/>
                    <a:ext cx="91" cy="91"/>
                  </a:xfrm>
                  <a:prstGeom prst="flowChartConnector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57387" name="Rectangle 43">
              <a:extLst>
                <a:ext uri="{FF2B5EF4-FFF2-40B4-BE49-F238E27FC236}">
                  <a16:creationId xmlns:a16="http://schemas.microsoft.com/office/drawing/2014/main" id="{C20C64C0-830D-46EE-8B16-FD1B03317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7" y="2069"/>
              <a:ext cx="227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chemeClr val="tx1"/>
                  </a:solidFill>
                  <a:cs typeface="Arial" panose="020B0604020202020204" pitchFamily="34" charset="0"/>
                </a:rPr>
                <a:t>Х</a:t>
              </a:r>
            </a:p>
          </p:txBody>
        </p:sp>
      </p:grpSp>
      <p:grpSp>
        <p:nvGrpSpPr>
          <p:cNvPr id="57373" name="Group 29">
            <a:extLst>
              <a:ext uri="{FF2B5EF4-FFF2-40B4-BE49-F238E27FC236}">
                <a16:creationId xmlns:a16="http://schemas.microsoft.com/office/drawing/2014/main" id="{4211E1E5-4101-4A2F-9216-7E2E48AD375C}"/>
              </a:ext>
            </a:extLst>
          </p:cNvPr>
          <p:cNvGrpSpPr>
            <a:grpSpLocks/>
          </p:cNvGrpSpPr>
          <p:nvPr/>
        </p:nvGrpSpPr>
        <p:grpSpPr bwMode="auto">
          <a:xfrm>
            <a:off x="2411413" y="2924175"/>
            <a:ext cx="3960812" cy="360363"/>
            <a:chOff x="1519" y="1343"/>
            <a:chExt cx="2495" cy="227"/>
          </a:xfrm>
        </p:grpSpPr>
        <p:sp>
          <p:nvSpPr>
            <p:cNvPr id="57366" name="Freeform 22">
              <a:extLst>
                <a:ext uri="{FF2B5EF4-FFF2-40B4-BE49-F238E27FC236}">
                  <a16:creationId xmlns:a16="http://schemas.microsoft.com/office/drawing/2014/main" id="{A6FABFD7-B014-4580-BE48-98B31E950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" y="1343"/>
              <a:ext cx="726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367" name="Freeform 23">
              <a:extLst>
                <a:ext uri="{FF2B5EF4-FFF2-40B4-BE49-F238E27FC236}">
                  <a16:creationId xmlns:a16="http://schemas.microsoft.com/office/drawing/2014/main" id="{F8F5F7E7-5947-453C-89D7-4165B18B9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5" y="1343"/>
              <a:ext cx="1769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7350" name="Rectangle 6">
            <a:extLst>
              <a:ext uri="{FF2B5EF4-FFF2-40B4-BE49-F238E27FC236}">
                <a16:creationId xmlns:a16="http://schemas.microsoft.com/office/drawing/2014/main" id="{95F641A6-72F4-4D3F-B14A-0FA9EFFCD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3367088"/>
            <a:ext cx="6477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800">
                <a:cs typeface="Arial" panose="020B0604020202020204" pitchFamily="34" charset="0"/>
              </a:rPr>
              <a:t>х</a:t>
            </a:r>
            <a:endParaRPr lang="ru-RU" altLang="ru-RU" sz="2800" baseline="-25000">
              <a:cs typeface="Arial" panose="020B0604020202020204" pitchFamily="34" charset="0"/>
            </a:endParaRPr>
          </a:p>
        </p:txBody>
      </p:sp>
      <p:graphicFrame>
        <p:nvGraphicFramePr>
          <p:cNvPr id="57358" name="Object 14">
            <a:extLst>
              <a:ext uri="{FF2B5EF4-FFF2-40B4-BE49-F238E27FC236}">
                <a16:creationId xmlns:a16="http://schemas.microsoft.com/office/drawing/2014/main" id="{00113A78-CC1E-46BA-B489-25A24F4EE5C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60625" y="1484313"/>
          <a:ext cx="4056063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99" r:id="rId3" imgW="1117115" imgH="253890" progId="Equation.3">
                  <p:embed/>
                </p:oleObj>
              </mc:Choice>
              <mc:Fallback>
                <p:oleObj r:id="rId3" imgW="1117115" imgH="25389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25" y="1484313"/>
                        <a:ext cx="4056063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61" name="Rectangle 17">
            <a:extLst>
              <a:ext uri="{FF2B5EF4-FFF2-40B4-BE49-F238E27FC236}">
                <a16:creationId xmlns:a16="http://schemas.microsoft.com/office/drawing/2014/main" id="{EDD6183D-7CB7-42D1-81F7-6BBA56F88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954713"/>
            <a:ext cx="12954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br>
              <a:rPr lang="en-US" altLang="ru-RU" sz="2800">
                <a:cs typeface="Arial" panose="020B0604020202020204" pitchFamily="34" charset="0"/>
              </a:rPr>
            </a:br>
            <a:r>
              <a:rPr lang="ru-RU" altLang="ru-RU" sz="2800">
                <a:cs typeface="Arial" panose="020B0604020202020204" pitchFamily="34" charset="0"/>
              </a:rPr>
              <a:t>Ответ</a:t>
            </a:r>
            <a:r>
              <a:rPr lang="en-US" altLang="ru-RU" sz="2800">
                <a:cs typeface="Arial" panose="020B0604020202020204" pitchFamily="34" charset="0"/>
              </a:rPr>
              <a:t>:</a:t>
            </a:r>
            <a:r>
              <a:rPr lang="ru-RU" altLang="ru-RU" sz="2800">
                <a:cs typeface="Arial" panose="020B0604020202020204" pitchFamily="34" charset="0"/>
              </a:rPr>
              <a:t> </a:t>
            </a:r>
            <a:br>
              <a:rPr lang="en-US" altLang="ru-RU" sz="2800">
                <a:cs typeface="Arial" panose="020B0604020202020204" pitchFamily="34" charset="0"/>
              </a:rPr>
            </a:br>
            <a:r>
              <a:rPr lang="en-US" altLang="ru-RU" sz="2800">
                <a:cs typeface="Arial" panose="020B0604020202020204" pitchFamily="34" charset="0"/>
              </a:rPr>
              <a:t>  </a:t>
            </a:r>
          </a:p>
        </p:txBody>
      </p:sp>
      <p:sp>
        <p:nvSpPr>
          <p:cNvPr id="57363" name="Rectangle 19">
            <a:extLst>
              <a:ext uri="{FF2B5EF4-FFF2-40B4-BE49-F238E27FC236}">
                <a16:creationId xmlns:a16="http://schemas.microsoft.com/office/drawing/2014/main" id="{41262540-3CEC-4D03-A339-047E9492B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7362" name="Object 18">
            <a:extLst>
              <a:ext uri="{FF2B5EF4-FFF2-40B4-BE49-F238E27FC236}">
                <a16:creationId xmlns:a16="http://schemas.microsoft.com/office/drawing/2014/main" id="{13B468B8-020D-497F-8A02-80BDC285FD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92275" y="5903913"/>
          <a:ext cx="863600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00" r:id="rId5" imgW="304536" imgH="215713" progId="Equation.3">
                  <p:embed/>
                </p:oleObj>
              </mc:Choice>
              <mc:Fallback>
                <p:oleObj r:id="rId5" imgW="304536" imgH="215713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903913"/>
                        <a:ext cx="863600" cy="620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7374" name="Group 30">
            <a:extLst>
              <a:ext uri="{FF2B5EF4-FFF2-40B4-BE49-F238E27FC236}">
                <a16:creationId xmlns:a16="http://schemas.microsoft.com/office/drawing/2014/main" id="{33B81DCB-C160-4E44-B687-B86EBD2D8C72}"/>
              </a:ext>
            </a:extLst>
          </p:cNvPr>
          <p:cNvGrpSpPr>
            <a:grpSpLocks/>
          </p:cNvGrpSpPr>
          <p:nvPr/>
        </p:nvGrpSpPr>
        <p:grpSpPr bwMode="auto">
          <a:xfrm>
            <a:off x="2411413" y="2925763"/>
            <a:ext cx="5113337" cy="360362"/>
            <a:chOff x="1519" y="1344"/>
            <a:chExt cx="3221" cy="227"/>
          </a:xfrm>
        </p:grpSpPr>
        <p:sp>
          <p:nvSpPr>
            <p:cNvPr id="57368" name="Freeform 24">
              <a:extLst>
                <a:ext uri="{FF2B5EF4-FFF2-40B4-BE49-F238E27FC236}">
                  <a16:creationId xmlns:a16="http://schemas.microsoft.com/office/drawing/2014/main" id="{28D71435-DE20-4247-B818-5C5552E4C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" y="1344"/>
              <a:ext cx="3221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370" name="Freeform 26">
              <a:extLst>
                <a:ext uri="{FF2B5EF4-FFF2-40B4-BE49-F238E27FC236}">
                  <a16:creationId xmlns:a16="http://schemas.microsoft.com/office/drawing/2014/main" id="{D8124B7B-AD0F-4E00-9CB5-5AD7A4D55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" y="1344"/>
              <a:ext cx="681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7375" name="Group 31">
            <a:extLst>
              <a:ext uri="{FF2B5EF4-FFF2-40B4-BE49-F238E27FC236}">
                <a16:creationId xmlns:a16="http://schemas.microsoft.com/office/drawing/2014/main" id="{C2463AFE-3CB5-4356-8631-87E1C30A1CAF}"/>
              </a:ext>
            </a:extLst>
          </p:cNvPr>
          <p:cNvGrpSpPr>
            <a:grpSpLocks/>
          </p:cNvGrpSpPr>
          <p:nvPr/>
        </p:nvGrpSpPr>
        <p:grpSpPr bwMode="auto">
          <a:xfrm>
            <a:off x="1258888" y="2925763"/>
            <a:ext cx="5113337" cy="360362"/>
            <a:chOff x="793" y="1344"/>
            <a:chExt cx="3221" cy="227"/>
          </a:xfrm>
        </p:grpSpPr>
        <p:sp>
          <p:nvSpPr>
            <p:cNvPr id="57371" name="Freeform 27">
              <a:extLst>
                <a:ext uri="{FF2B5EF4-FFF2-40B4-BE49-F238E27FC236}">
                  <a16:creationId xmlns:a16="http://schemas.microsoft.com/office/drawing/2014/main" id="{FDAFEC94-3A6B-4950-A5A1-34EB6C64F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" y="1344"/>
              <a:ext cx="726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372" name="Freeform 28">
              <a:extLst>
                <a:ext uri="{FF2B5EF4-FFF2-40B4-BE49-F238E27FC236}">
                  <a16:creationId xmlns:a16="http://schemas.microsoft.com/office/drawing/2014/main" id="{C64D5169-E0F5-4452-B05A-E9C9B1CA5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" y="1344"/>
              <a:ext cx="3221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7379" name="Rectangle 35">
            <a:extLst>
              <a:ext uri="{FF2B5EF4-FFF2-40B4-BE49-F238E27FC236}">
                <a16:creationId xmlns:a16="http://schemas.microsoft.com/office/drawing/2014/main" id="{EF855708-7E19-4A0D-A53B-71A4D9EAB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УРАВНЕНИЕ</a:t>
            </a:r>
            <a:r>
              <a:rPr lang="ru-RU" altLang="ru-RU" sz="3200"/>
              <a:t> №7</a:t>
            </a:r>
          </a:p>
        </p:txBody>
      </p:sp>
      <p:sp>
        <p:nvSpPr>
          <p:cNvPr id="57382" name="Freeform 38">
            <a:extLst>
              <a:ext uri="{FF2B5EF4-FFF2-40B4-BE49-F238E27FC236}">
                <a16:creationId xmlns:a16="http://schemas.microsoft.com/office/drawing/2014/main" id="{7FE932EE-EF1E-4295-BFED-3ADDD8F9383C}"/>
              </a:ext>
            </a:extLst>
          </p:cNvPr>
          <p:cNvSpPr>
            <a:spLocks/>
          </p:cNvSpPr>
          <p:nvPr/>
        </p:nvSpPr>
        <p:spPr bwMode="auto">
          <a:xfrm>
            <a:off x="2195513" y="2655888"/>
            <a:ext cx="463550" cy="628650"/>
          </a:xfrm>
          <a:custGeom>
            <a:avLst/>
            <a:gdLst>
              <a:gd name="T0" fmla="*/ 115 w 292"/>
              <a:gd name="T1" fmla="*/ 396 h 396"/>
              <a:gd name="T2" fmla="*/ 21 w 292"/>
              <a:gd name="T3" fmla="*/ 175 h 396"/>
              <a:gd name="T4" fmla="*/ 12 w 292"/>
              <a:gd name="T5" fmla="*/ 87 h 396"/>
              <a:gd name="T6" fmla="*/ 93 w 292"/>
              <a:gd name="T7" fmla="*/ 14 h 396"/>
              <a:gd name="T8" fmla="*/ 200 w 292"/>
              <a:gd name="T9" fmla="*/ 14 h 396"/>
              <a:gd name="T10" fmla="*/ 281 w 292"/>
              <a:gd name="T11" fmla="*/ 94 h 396"/>
              <a:gd name="T12" fmla="*/ 267 w 292"/>
              <a:gd name="T13" fmla="*/ 175 h 396"/>
              <a:gd name="T14" fmla="*/ 154 w 292"/>
              <a:gd name="T15" fmla="*/ 396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2" h="396">
                <a:moveTo>
                  <a:pt x="115" y="396"/>
                </a:moveTo>
                <a:cubicBezTo>
                  <a:pt x="99" y="359"/>
                  <a:pt x="38" y="226"/>
                  <a:pt x="21" y="175"/>
                </a:cubicBezTo>
                <a:cubicBezTo>
                  <a:pt x="4" y="124"/>
                  <a:pt x="0" y="114"/>
                  <a:pt x="12" y="87"/>
                </a:cubicBezTo>
                <a:cubicBezTo>
                  <a:pt x="24" y="60"/>
                  <a:pt x="61" y="26"/>
                  <a:pt x="93" y="14"/>
                </a:cubicBezTo>
                <a:cubicBezTo>
                  <a:pt x="124" y="1"/>
                  <a:pt x="169" y="0"/>
                  <a:pt x="200" y="14"/>
                </a:cubicBezTo>
                <a:cubicBezTo>
                  <a:pt x="231" y="27"/>
                  <a:pt x="270" y="67"/>
                  <a:pt x="281" y="94"/>
                </a:cubicBezTo>
                <a:cubicBezTo>
                  <a:pt x="292" y="121"/>
                  <a:pt x="288" y="125"/>
                  <a:pt x="267" y="175"/>
                </a:cubicBezTo>
                <a:cubicBezTo>
                  <a:pt x="246" y="225"/>
                  <a:pt x="178" y="350"/>
                  <a:pt x="154" y="39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85" name="Freeform 41">
            <a:extLst>
              <a:ext uri="{FF2B5EF4-FFF2-40B4-BE49-F238E27FC236}">
                <a16:creationId xmlns:a16="http://schemas.microsoft.com/office/drawing/2014/main" id="{499806AD-F57D-47D4-B880-9BA9258041F7}"/>
              </a:ext>
            </a:extLst>
          </p:cNvPr>
          <p:cNvSpPr>
            <a:spLocks/>
          </p:cNvSpPr>
          <p:nvPr/>
        </p:nvSpPr>
        <p:spPr bwMode="auto">
          <a:xfrm>
            <a:off x="2411413" y="2636838"/>
            <a:ext cx="4032250" cy="647700"/>
          </a:xfrm>
          <a:custGeom>
            <a:avLst/>
            <a:gdLst>
              <a:gd name="T0" fmla="*/ 0 w 726"/>
              <a:gd name="T1" fmla="*/ 227 h 227"/>
              <a:gd name="T2" fmla="*/ 136 w 726"/>
              <a:gd name="T3" fmla="*/ 91 h 227"/>
              <a:gd name="T4" fmla="*/ 363 w 726"/>
              <a:gd name="T5" fmla="*/ 1 h 227"/>
              <a:gd name="T6" fmla="*/ 593 w 726"/>
              <a:gd name="T7" fmla="*/ 85 h 227"/>
              <a:gd name="T8" fmla="*/ 726 w 726"/>
              <a:gd name="T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227">
                <a:moveTo>
                  <a:pt x="0" y="227"/>
                </a:moveTo>
                <a:cubicBezTo>
                  <a:pt x="38" y="178"/>
                  <a:pt x="76" y="129"/>
                  <a:pt x="136" y="91"/>
                </a:cubicBezTo>
                <a:cubicBezTo>
                  <a:pt x="196" y="53"/>
                  <a:pt x="287" y="2"/>
                  <a:pt x="363" y="1"/>
                </a:cubicBezTo>
                <a:cubicBezTo>
                  <a:pt x="439" y="0"/>
                  <a:pt x="533" y="47"/>
                  <a:pt x="593" y="85"/>
                </a:cubicBezTo>
                <a:cubicBezTo>
                  <a:pt x="653" y="123"/>
                  <a:pt x="698" y="198"/>
                  <a:pt x="726" y="22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86" name="Freeform 42">
            <a:extLst>
              <a:ext uri="{FF2B5EF4-FFF2-40B4-BE49-F238E27FC236}">
                <a16:creationId xmlns:a16="http://schemas.microsoft.com/office/drawing/2014/main" id="{3B182085-8D66-4EEC-B49A-F9AACC4C30E4}"/>
              </a:ext>
            </a:extLst>
          </p:cNvPr>
          <p:cNvSpPr>
            <a:spLocks/>
          </p:cNvSpPr>
          <p:nvPr/>
        </p:nvSpPr>
        <p:spPr bwMode="auto">
          <a:xfrm>
            <a:off x="6196013" y="2654300"/>
            <a:ext cx="522287" cy="630238"/>
          </a:xfrm>
          <a:custGeom>
            <a:avLst/>
            <a:gdLst>
              <a:gd name="T0" fmla="*/ 136 w 329"/>
              <a:gd name="T1" fmla="*/ 397 h 397"/>
              <a:gd name="T2" fmla="*/ 32 w 329"/>
              <a:gd name="T3" fmla="*/ 176 h 397"/>
              <a:gd name="T4" fmla="*/ 14 w 329"/>
              <a:gd name="T5" fmla="*/ 104 h 397"/>
              <a:gd name="T6" fmla="*/ 114 w 329"/>
              <a:gd name="T7" fmla="*/ 15 h 397"/>
              <a:gd name="T8" fmla="*/ 221 w 329"/>
              <a:gd name="T9" fmla="*/ 15 h 397"/>
              <a:gd name="T10" fmla="*/ 302 w 329"/>
              <a:gd name="T11" fmla="*/ 86 h 397"/>
              <a:gd name="T12" fmla="*/ 308 w 329"/>
              <a:gd name="T13" fmla="*/ 170 h 397"/>
              <a:gd name="T14" fmla="*/ 175 w 329"/>
              <a:gd name="T15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9" h="397">
                <a:moveTo>
                  <a:pt x="136" y="397"/>
                </a:moveTo>
                <a:cubicBezTo>
                  <a:pt x="119" y="360"/>
                  <a:pt x="52" y="225"/>
                  <a:pt x="32" y="176"/>
                </a:cubicBezTo>
                <a:cubicBezTo>
                  <a:pt x="12" y="127"/>
                  <a:pt x="0" y="131"/>
                  <a:pt x="14" y="104"/>
                </a:cubicBezTo>
                <a:cubicBezTo>
                  <a:pt x="28" y="77"/>
                  <a:pt x="80" y="30"/>
                  <a:pt x="114" y="15"/>
                </a:cubicBezTo>
                <a:cubicBezTo>
                  <a:pt x="148" y="0"/>
                  <a:pt x="190" y="3"/>
                  <a:pt x="221" y="15"/>
                </a:cubicBezTo>
                <a:cubicBezTo>
                  <a:pt x="252" y="27"/>
                  <a:pt x="288" y="60"/>
                  <a:pt x="302" y="86"/>
                </a:cubicBezTo>
                <a:cubicBezTo>
                  <a:pt x="316" y="112"/>
                  <a:pt x="329" y="118"/>
                  <a:pt x="308" y="170"/>
                </a:cubicBezTo>
                <a:cubicBezTo>
                  <a:pt x="287" y="222"/>
                  <a:pt x="203" y="350"/>
                  <a:pt x="175" y="397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51" name="AutoShape 7">
            <a:extLst>
              <a:ext uri="{FF2B5EF4-FFF2-40B4-BE49-F238E27FC236}">
                <a16:creationId xmlns:a16="http://schemas.microsoft.com/office/drawing/2014/main" id="{08A59A4F-918E-474F-8FC2-DED247994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0913" y="3222625"/>
            <a:ext cx="144462" cy="144463"/>
          </a:xfrm>
          <a:prstGeom prst="flowChartConnector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7395" name="Group 51">
            <a:extLst>
              <a:ext uri="{FF2B5EF4-FFF2-40B4-BE49-F238E27FC236}">
                <a16:creationId xmlns:a16="http://schemas.microsoft.com/office/drawing/2014/main" id="{94D3A250-393C-465E-9028-0BC7347A7892}"/>
              </a:ext>
            </a:extLst>
          </p:cNvPr>
          <p:cNvGrpSpPr>
            <a:grpSpLocks/>
          </p:cNvGrpSpPr>
          <p:nvPr/>
        </p:nvGrpSpPr>
        <p:grpSpPr bwMode="auto">
          <a:xfrm>
            <a:off x="4500563" y="3213100"/>
            <a:ext cx="647700" cy="711200"/>
            <a:chOff x="2835" y="2024"/>
            <a:chExt cx="408" cy="448"/>
          </a:xfrm>
        </p:grpSpPr>
        <p:sp>
          <p:nvSpPr>
            <p:cNvPr id="57390" name="AutoShape 46">
              <a:extLst>
                <a:ext uri="{FF2B5EF4-FFF2-40B4-BE49-F238E27FC236}">
                  <a16:creationId xmlns:a16="http://schemas.microsoft.com/office/drawing/2014/main" id="{A6C1B640-8F0B-4E4F-9B11-72CF39996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2024"/>
              <a:ext cx="91" cy="91"/>
            </a:xfrm>
            <a:prstGeom prst="flowChartConnector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391" name="Rectangle 47">
              <a:extLst>
                <a:ext uri="{FF2B5EF4-FFF2-40B4-BE49-F238E27FC236}">
                  <a16:creationId xmlns:a16="http://schemas.microsoft.com/office/drawing/2014/main" id="{2D53B367-6828-42A6-A360-7551B12EE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2115"/>
              <a:ext cx="408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1pPr>
              <a:lvl2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2800">
                  <a:solidFill>
                    <a:srgbClr val="0066FF"/>
                  </a:solidFill>
                  <a:cs typeface="Arial" panose="020B0604020202020204" pitchFamily="34" charset="0"/>
                </a:rPr>
                <a:t>х</a:t>
              </a:r>
              <a:endParaRPr lang="ru-RU" altLang="ru-RU" sz="2800" baseline="-25000">
                <a:solidFill>
                  <a:srgbClr val="0066FF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7396" name="Group 52">
            <a:extLst>
              <a:ext uri="{FF2B5EF4-FFF2-40B4-BE49-F238E27FC236}">
                <a16:creationId xmlns:a16="http://schemas.microsoft.com/office/drawing/2014/main" id="{690A4B6D-C081-4061-904E-058ECA7E65E4}"/>
              </a:ext>
            </a:extLst>
          </p:cNvPr>
          <p:cNvGrpSpPr>
            <a:grpSpLocks/>
          </p:cNvGrpSpPr>
          <p:nvPr/>
        </p:nvGrpSpPr>
        <p:grpSpPr bwMode="auto">
          <a:xfrm>
            <a:off x="2411413" y="3357563"/>
            <a:ext cx="4032250" cy="360362"/>
            <a:chOff x="1519" y="2115"/>
            <a:chExt cx="2540" cy="227"/>
          </a:xfrm>
        </p:grpSpPr>
        <p:sp>
          <p:nvSpPr>
            <p:cNvPr id="57393" name="Freeform 49">
              <a:extLst>
                <a:ext uri="{FF2B5EF4-FFF2-40B4-BE49-F238E27FC236}">
                  <a16:creationId xmlns:a16="http://schemas.microsoft.com/office/drawing/2014/main" id="{09FD4AC4-5D5F-4115-9D84-DCDD9E9FFF41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519" y="2115"/>
              <a:ext cx="1497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7394" name="Freeform 50">
              <a:extLst>
                <a:ext uri="{FF2B5EF4-FFF2-40B4-BE49-F238E27FC236}">
                  <a16:creationId xmlns:a16="http://schemas.microsoft.com/office/drawing/2014/main" id="{843C6AC7-9A6B-4E91-872D-B62884044727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016" y="2115"/>
              <a:ext cx="1043" cy="227"/>
            </a:xfrm>
            <a:custGeom>
              <a:avLst/>
              <a:gdLst>
                <a:gd name="T0" fmla="*/ 0 w 726"/>
                <a:gd name="T1" fmla="*/ 227 h 227"/>
                <a:gd name="T2" fmla="*/ 136 w 726"/>
                <a:gd name="T3" fmla="*/ 91 h 227"/>
                <a:gd name="T4" fmla="*/ 363 w 726"/>
                <a:gd name="T5" fmla="*/ 1 h 227"/>
                <a:gd name="T6" fmla="*/ 593 w 726"/>
                <a:gd name="T7" fmla="*/ 85 h 227"/>
                <a:gd name="T8" fmla="*/ 726 w 72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227">
                  <a:moveTo>
                    <a:pt x="0" y="227"/>
                  </a:moveTo>
                  <a:cubicBezTo>
                    <a:pt x="38" y="178"/>
                    <a:pt x="76" y="129"/>
                    <a:pt x="136" y="91"/>
                  </a:cubicBezTo>
                  <a:cubicBezTo>
                    <a:pt x="196" y="53"/>
                    <a:pt x="287" y="2"/>
                    <a:pt x="363" y="1"/>
                  </a:cubicBezTo>
                  <a:cubicBezTo>
                    <a:pt x="439" y="0"/>
                    <a:pt x="533" y="47"/>
                    <a:pt x="593" y="85"/>
                  </a:cubicBezTo>
                  <a:cubicBezTo>
                    <a:pt x="653" y="123"/>
                    <a:pt x="698" y="198"/>
                    <a:pt x="726" y="227"/>
                  </a:cubicBezTo>
                </a:path>
              </a:pathLst>
            </a:custGeom>
            <a:noFill/>
            <a:ln w="19050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57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4.81481E-6 L 0.43333 -4.81481E-6 " pathEditMode="relative" rAng="0" ptsTypes="AA">
                                      <p:cBhvr>
                                        <p:cTn id="23" dur="3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49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3316 0 " pathEditMode="relative" ptsTypes="AA">
                                      <p:cBhvr>
                                        <p:cTn id="25" dur="3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57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334 -4.81481E-6 L -0.25191 -4.81481E-6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71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316 3.33333E-6 L -0.25209 3.33333E-6 " pathEditMode="relative" rAng="0" ptsTypes="AA">
                                      <p:cBhvr>
                                        <p:cTn id="38" dur="3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57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191 8.88889E-6 L -0.12586 8.88889E-6 " pathEditMode="relative" ptsTypes="AA">
                                      <p:cBhvr>
                                        <p:cTn id="49" dur="3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809 3.33333E-6 L -0.12204 -0.11551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57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57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86 8.88889E-6 L 0.31511 8.88889E-6 " pathEditMode="relative" ptsTypes="AA">
                                      <p:cBhvr>
                                        <p:cTn id="68" dur="3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4 -0.11621 L 0.31893 -0.11621 " pathEditMode="relative" rAng="0" ptsTypes="AA">
                                      <p:cBhvr>
                                        <p:cTn id="70" dur="3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4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57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57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511 -4.07407E-6 L 0.00018 -4.07407E-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47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511 -0.11621 L 0.00018 -0.11621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57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57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0" grpId="0"/>
      <p:bldP spid="57350" grpId="1"/>
      <p:bldP spid="57350" grpId="2"/>
      <p:bldP spid="57350" grpId="3"/>
      <p:bldP spid="57350" grpId="4"/>
      <p:bldP spid="57350" grpId="5"/>
      <p:bldP spid="57361" grpId="0"/>
      <p:bldP spid="57361" grpId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607</Words>
  <Application>Microsoft Office PowerPoint</Application>
  <PresentationFormat>Экран (4:3)</PresentationFormat>
  <Paragraphs>194</Paragraphs>
  <Slides>28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Book Antiqua</vt:lpstr>
      <vt:lpstr>Sylfaen</vt:lpstr>
      <vt:lpstr>Times New Roman</vt:lpstr>
      <vt:lpstr>Оформление по умолчанию</vt:lpstr>
      <vt:lpstr>Equation.3</vt:lpstr>
      <vt:lpstr>CorelDRAW</vt:lpstr>
      <vt:lpstr>ОТКРЫТЫЙ УРОК  ПО МАТЕМАТИКЕ В 9в КЛАССЕ ЛИЦЕЯ № 179</vt:lpstr>
      <vt:lpstr>Презентация PowerPoint</vt:lpstr>
      <vt:lpstr>МОДУЛИ ПРОТИВОПОЛОЖНЫХ ЧИСЕЛ</vt:lpstr>
      <vt:lpstr>Презентация PowerPoint</vt:lpstr>
      <vt:lpstr>УРАВНЕНИЕ №3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ОТКРЫТЫЙ УРОК  ПО МАТЕМАТИКЕ В 9в КЛАССЕ ЛИЦЕЯ № 179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202</cp:revision>
  <dcterms:created xsi:type="dcterms:W3CDTF">2005-10-23T08:14:08Z</dcterms:created>
  <dcterms:modified xsi:type="dcterms:W3CDTF">2019-12-22T17:03:01Z</dcterms:modified>
</cp:coreProperties>
</file>