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96" r:id="rId3"/>
    <p:sldId id="257" r:id="rId4"/>
    <p:sldId id="294" r:id="rId5"/>
    <p:sldId id="295" r:id="rId6"/>
    <p:sldId id="297" r:id="rId7"/>
    <p:sldId id="298" r:id="rId8"/>
    <p:sldId id="299" r:id="rId9"/>
    <p:sldId id="30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33CCFF"/>
    <a:srgbClr val="FF9900"/>
    <a:srgbClr val="FF3300"/>
    <a:srgbClr val="CC3300"/>
    <a:srgbClr val="009900"/>
    <a:srgbClr val="3399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4444" autoAdjust="0"/>
  </p:normalViewPr>
  <p:slideViewPr>
    <p:cSldViewPr>
      <p:cViewPr varScale="1">
        <p:scale>
          <a:sx n="85" d="100"/>
          <a:sy n="85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DCB0CE-2778-4AE8-ABEF-71D4E004DF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39F4E37-4A7B-4ED1-8DF5-683143F1EB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BF1BB7-67C7-4D1A-93DA-0DC0D0372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7B3430-3558-4249-A920-BF046573B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0A0C6B-FFA4-4957-9C8A-ADC6B51F5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6C1555-B794-4838-84FB-E297CC40F8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5284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E1707-F103-4436-9FAC-E712899F7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953321B-BC7D-4E0F-A71B-3FCDFACD65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242304-5B23-4AD3-8747-C9160FD40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FA3509-37BD-4AFA-B803-AD32A9D9B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33872B-C56F-423A-93B5-5801C9462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29CDC-84D3-4E96-88BA-719A798397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1945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AA1AD66-51BE-4491-B337-355BCD46D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5FD4EE-1B5B-4E0C-B5D3-A3179BF526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0606F3-AA6D-4F39-94BB-F22F8AE72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CE1447-B8A9-411C-BF14-17325F51C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9B05AE-598F-4A36-992E-9CA86CC40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089EB-DEC5-4706-9309-E428FF0D2C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427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3F4E06-2D06-41CF-B3D8-035B17CE8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78BFEB-A406-41AF-9EED-38D17CCD2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145C9D-E437-4356-9292-FC2C166B3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D6BCD4-7BA6-4876-AEB1-08C335482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BA2EF5-689F-448E-8055-F9737F533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FC5EE-47A6-4297-B117-A9B71EDA67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5846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3A7647-456D-4ABD-8440-6D83D2E93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675DAD-DBE5-4F5E-B4E1-219BC140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BD0758-9D67-4068-A6A4-03B761D53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0FE253-3F3C-45AA-B414-FD466AE46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312297-7379-480E-9C60-1FAA8A6B4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78FB0-52C6-4011-88FB-F738E15F53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752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D5A6F5-147A-4A56-A8E4-D48E8E311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763F8F-D996-4E3D-B11B-0AB9D1294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E778AC-079B-4B6C-B8FB-04158152BA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69A1CE-F01B-41A8-816E-469A3DCB9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310C6A8-321C-4400-960F-D9DF0011C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D40C8C-BA92-44CA-B293-00E752FF3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27383-25CE-4638-B9E8-B43D2EE881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258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C4A2E8-3292-4156-963D-653DB90EC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9B19E3-10B0-49C4-98AB-44CA6B62A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D08A2E-7322-4DC7-8263-BBFCFC218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4D5BE48-58E2-46A8-A846-E91BCB233A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E68501E-F97F-4C04-B247-D60A6BEEEE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D99CF3D-F836-4DD3-8000-30A6C529F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2B0169C-18D0-4463-8A50-06AB86D33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6F4B8D3-86B8-4B93-8D5F-C6AA690D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E3A93-6658-40F2-97D5-0229B41935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5730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81DA19-D629-4457-B043-463EE1A5E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77BDAF-B2FD-404A-8372-59FF6993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0F31064-7684-458C-BAAC-99159CF58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2DCDF7-45E5-4687-A904-7E81514CC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BA3C7-3E3B-4833-BD0C-E60DCC2A4B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495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33B15D0-A429-487A-99BA-6342E7F1A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5940A0F-2047-4791-A9B8-F07AA2BA5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69CAE4F-B879-4AAB-9521-75C706CE4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AC041-DBB5-46AF-8F1F-5719FEB92B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4749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A37D49-5AC7-4749-A173-B70DAF88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A00D84-AE4B-4AC5-919B-05A68AAD1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68D7876-59E1-4BA1-8405-607FB23E8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769139-8F27-4F5D-856F-AB9330012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463EDE-BC71-40F7-AB53-71F7CF805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475944-A92E-49DA-B051-6E0DD3DBE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8257E-562A-4476-B08C-E3679DA3F4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8824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73B0E-3D7C-474A-A04A-19C4D06A7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306B20D-54E6-449B-9EB7-F971BBEADC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40ABA4F-3F18-462B-98C3-AC1B697DD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AD7107-3551-464B-89BB-2B09468D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DF1B25-747C-482B-B5CD-9E71FE230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80EFA9-55D7-4777-A577-63C3542D4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D10F66-E8A9-48C1-BB62-0343263CA5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62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9C4926D-F7F8-449E-977A-B5F8F6F080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552C61A-19F9-438B-92B0-FB6F279F94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C82DF61-9CBF-46FC-9FD5-4697547B1D2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7DBF1AA-55D0-4A16-9A6C-0F1412DEDEC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80C4DA1D-281C-4470-8373-00F935CD5D8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BC799C-DD9F-4B75-97F8-3FFC82EA21E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22" name="Rectangle 54">
            <a:extLst>
              <a:ext uri="{FF2B5EF4-FFF2-40B4-BE49-F238E27FC236}">
                <a16:creationId xmlns:a16="http://schemas.microsoft.com/office/drawing/2014/main" id="{74ED5AE7-3EE1-44E2-813B-56A622EE4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8432" name="Rectangle 64">
            <a:extLst>
              <a:ext uri="{FF2B5EF4-FFF2-40B4-BE49-F238E27FC236}">
                <a16:creationId xmlns:a16="http://schemas.microsoft.com/office/drawing/2014/main" id="{68A6AE04-A723-4843-952B-9BFC96B15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8449" name="Rectangle 81">
            <a:extLst>
              <a:ext uri="{FF2B5EF4-FFF2-40B4-BE49-F238E27FC236}">
                <a16:creationId xmlns:a16="http://schemas.microsoft.com/office/drawing/2014/main" id="{149F77A5-CCCF-47AB-8637-950288963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79525"/>
            <a:ext cx="9144000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4500">
                <a:solidFill>
                  <a:srgbClr val="0000FF"/>
                </a:solidFill>
              </a:rPr>
              <a:t>ОТНОШЕНИЕ ПЛОЩАДЕЙ ТРЕУГОЛЬНИКОВ, ИМЕЮЩИХ </a:t>
            </a:r>
          </a:p>
          <a:p>
            <a:pPr algn="ctr"/>
            <a:r>
              <a:rPr lang="ru-RU" altLang="ru-RU" sz="4500">
                <a:solidFill>
                  <a:srgbClr val="0000FF"/>
                </a:solidFill>
              </a:rPr>
              <a:t>ПО РАВНОМУ ОСТРОМУ УГЛУ</a:t>
            </a:r>
            <a:endParaRPr lang="en-US" altLang="ru-RU" sz="4500">
              <a:solidFill>
                <a:srgbClr val="0000FF"/>
              </a:solidFill>
            </a:endParaRPr>
          </a:p>
        </p:txBody>
      </p:sp>
      <p:sp>
        <p:nvSpPr>
          <p:cNvPr id="58451" name="Rectangle 83">
            <a:extLst>
              <a:ext uri="{FF2B5EF4-FFF2-40B4-BE49-F238E27FC236}">
                <a16:creationId xmlns:a16="http://schemas.microsoft.com/office/drawing/2014/main" id="{5A25FCCD-6B89-4604-A4B8-F460667B1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773488"/>
            <a:ext cx="44354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8000">
                <a:solidFill>
                  <a:srgbClr val="6699FF"/>
                </a:solidFill>
              </a:rPr>
              <a:t>8 КЛАСС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371AC10F-C927-4D76-8830-E80D433D2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ЗАДАЧА № 1</a:t>
            </a:r>
            <a:endParaRPr lang="ru-RU" altLang="ru-RU" sz="3200"/>
          </a:p>
        </p:txBody>
      </p:sp>
      <p:sp>
        <p:nvSpPr>
          <p:cNvPr id="92164" name="Line 4">
            <a:extLst>
              <a:ext uri="{FF2B5EF4-FFF2-40B4-BE49-F238E27FC236}">
                <a16:creationId xmlns:a16="http://schemas.microsoft.com/office/drawing/2014/main" id="{11424930-9894-4D4F-9D53-E0C9A34376C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8888" y="4652963"/>
            <a:ext cx="4321175" cy="16557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63" name="Line 3">
            <a:extLst>
              <a:ext uri="{FF2B5EF4-FFF2-40B4-BE49-F238E27FC236}">
                <a16:creationId xmlns:a16="http://schemas.microsoft.com/office/drawing/2014/main" id="{7D25B0B7-E81F-4316-801B-578F86C0DD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68538" y="1773238"/>
            <a:ext cx="44640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65" name="Line 5">
            <a:extLst>
              <a:ext uri="{FF2B5EF4-FFF2-40B4-BE49-F238E27FC236}">
                <a16:creationId xmlns:a16="http://schemas.microsoft.com/office/drawing/2014/main" id="{D1CE153D-F380-4139-A2FB-F429BE0EDE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58888" y="1773238"/>
            <a:ext cx="5473700" cy="45354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66" name="Line 6">
            <a:extLst>
              <a:ext uri="{FF2B5EF4-FFF2-40B4-BE49-F238E27FC236}">
                <a16:creationId xmlns:a16="http://schemas.microsoft.com/office/drawing/2014/main" id="{10193620-C3B9-4EF0-8172-7D518F03819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68538" y="1773238"/>
            <a:ext cx="3311525" cy="2879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2179" name="Group 19">
            <a:extLst>
              <a:ext uri="{FF2B5EF4-FFF2-40B4-BE49-F238E27FC236}">
                <a16:creationId xmlns:a16="http://schemas.microsoft.com/office/drawing/2014/main" id="{FB76B800-7996-4A4F-9878-7469851F5F60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1412875"/>
            <a:ext cx="6480175" cy="5329238"/>
            <a:chOff x="431" y="890"/>
            <a:chExt cx="4082" cy="3357"/>
          </a:xfrm>
        </p:grpSpPr>
        <p:sp>
          <p:nvSpPr>
            <p:cNvPr id="92167" name="Rectangle 7">
              <a:extLst>
                <a:ext uri="{FF2B5EF4-FFF2-40B4-BE49-F238E27FC236}">
                  <a16:creationId xmlns:a16="http://schemas.microsoft.com/office/drawing/2014/main" id="{B7F1102C-712D-4A23-9981-353D30C12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890"/>
              <a:ext cx="347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ru-RU" sz="4000">
                  <a:solidFill>
                    <a:srgbClr val="0066FF"/>
                  </a:solidFill>
                </a:rPr>
                <a:t>C</a:t>
              </a:r>
              <a:endParaRPr lang="ru-RU" altLang="ru-RU" sz="4000">
                <a:solidFill>
                  <a:srgbClr val="0066FF"/>
                </a:solidFill>
              </a:endParaRPr>
            </a:p>
          </p:txBody>
        </p:sp>
        <p:sp>
          <p:nvSpPr>
            <p:cNvPr id="92168" name="Rectangle 8">
              <a:extLst>
                <a:ext uri="{FF2B5EF4-FFF2-40B4-BE49-F238E27FC236}">
                  <a16:creationId xmlns:a16="http://schemas.microsoft.com/office/drawing/2014/main" id="{5C382DE9-9C02-42C6-BAAC-12CAB5DC0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4" y="890"/>
              <a:ext cx="329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ru-RU" sz="4000">
                  <a:solidFill>
                    <a:srgbClr val="0066FF"/>
                  </a:solidFill>
                </a:rPr>
                <a:t>B</a:t>
              </a:r>
              <a:endParaRPr lang="ru-RU" altLang="ru-RU" sz="4000">
                <a:solidFill>
                  <a:srgbClr val="0066FF"/>
                </a:solidFill>
              </a:endParaRPr>
            </a:p>
          </p:txBody>
        </p:sp>
        <p:sp>
          <p:nvSpPr>
            <p:cNvPr id="92169" name="Rectangle 9">
              <a:extLst>
                <a:ext uri="{FF2B5EF4-FFF2-40B4-BE49-F238E27FC236}">
                  <a16:creationId xmlns:a16="http://schemas.microsoft.com/office/drawing/2014/main" id="{596D0A96-15BA-4D48-831A-24D9FEE51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0" y="2716"/>
              <a:ext cx="347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altLang="ru-RU" sz="4000">
                  <a:solidFill>
                    <a:srgbClr val="0066FF"/>
                  </a:solidFill>
                </a:rPr>
                <a:t>D</a:t>
              </a:r>
              <a:endParaRPr lang="ru-RU" altLang="ru-RU" sz="4000">
                <a:solidFill>
                  <a:srgbClr val="0066FF"/>
                </a:solidFill>
              </a:endParaRPr>
            </a:p>
          </p:txBody>
        </p:sp>
        <p:sp>
          <p:nvSpPr>
            <p:cNvPr id="92170" name="Rectangle 10">
              <a:extLst>
                <a:ext uri="{FF2B5EF4-FFF2-40B4-BE49-F238E27FC236}">
                  <a16:creationId xmlns:a16="http://schemas.microsoft.com/office/drawing/2014/main" id="{F8667CA2-8EDD-475A-812B-04D7B553F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3805"/>
              <a:ext cx="329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 sz="4000">
                  <a:solidFill>
                    <a:srgbClr val="0066FF"/>
                  </a:solidFill>
                </a:rPr>
                <a:t>А</a:t>
              </a:r>
            </a:p>
          </p:txBody>
        </p:sp>
      </p:grpSp>
      <p:sp>
        <p:nvSpPr>
          <p:cNvPr id="92171" name="Rectangle 11">
            <a:extLst>
              <a:ext uri="{FF2B5EF4-FFF2-40B4-BE49-F238E27FC236}">
                <a16:creationId xmlns:a16="http://schemas.microsoft.com/office/drawing/2014/main" id="{AB4DB189-82F8-4514-967B-790027A04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9350" y="3284538"/>
            <a:ext cx="5794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O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2172" name="Rectangle 12">
            <a:extLst>
              <a:ext uri="{FF2B5EF4-FFF2-40B4-BE49-F238E27FC236}">
                <a16:creationId xmlns:a16="http://schemas.microsoft.com/office/drawing/2014/main" id="{EC9E750B-F92B-4F55-90EE-ED7B40B98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875" y="2492375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4</a:t>
            </a:r>
          </a:p>
        </p:txBody>
      </p:sp>
      <p:sp>
        <p:nvSpPr>
          <p:cNvPr id="92173" name="Rectangle 13">
            <a:extLst>
              <a:ext uri="{FF2B5EF4-FFF2-40B4-BE49-F238E27FC236}">
                <a16:creationId xmlns:a16="http://schemas.microsoft.com/office/drawing/2014/main" id="{CEF195FC-6DBF-4CFD-B627-480BACD93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9513" y="42926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5</a:t>
            </a:r>
          </a:p>
        </p:txBody>
      </p:sp>
      <p:sp>
        <p:nvSpPr>
          <p:cNvPr id="92174" name="Rectangle 14">
            <a:extLst>
              <a:ext uri="{FF2B5EF4-FFF2-40B4-BE49-F238E27FC236}">
                <a16:creationId xmlns:a16="http://schemas.microsoft.com/office/drawing/2014/main" id="{7A74F50B-ABA3-44BC-8366-DCBD110A5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75" y="3590925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2</a:t>
            </a:r>
          </a:p>
        </p:txBody>
      </p:sp>
      <p:sp>
        <p:nvSpPr>
          <p:cNvPr id="92175" name="Rectangle 15">
            <a:extLst>
              <a:ext uri="{FF2B5EF4-FFF2-40B4-BE49-F238E27FC236}">
                <a16:creationId xmlns:a16="http://schemas.microsoft.com/office/drawing/2014/main" id="{9DEA1B96-560C-4A45-92B5-78406491C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8163" y="2511425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3</a:t>
            </a:r>
          </a:p>
        </p:txBody>
      </p:sp>
      <p:sp>
        <p:nvSpPr>
          <p:cNvPr id="92176" name="Rectangle 16">
            <a:extLst>
              <a:ext uri="{FF2B5EF4-FFF2-40B4-BE49-F238E27FC236}">
                <a16:creationId xmlns:a16="http://schemas.microsoft.com/office/drawing/2014/main" id="{87061351-2B98-43D5-A022-30100E150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9575" y="2133600"/>
            <a:ext cx="712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1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2177" name="Rectangle 17">
            <a:extLst>
              <a:ext uri="{FF2B5EF4-FFF2-40B4-BE49-F238E27FC236}">
                <a16:creationId xmlns:a16="http://schemas.microsoft.com/office/drawing/2014/main" id="{D6864B78-ABA8-4F08-A68D-FF66F5D9C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550" y="4022725"/>
            <a:ext cx="712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2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2" name="Rectangle 70">
            <a:extLst>
              <a:ext uri="{FF2B5EF4-FFF2-40B4-BE49-F238E27FC236}">
                <a16:creationId xmlns:a16="http://schemas.microsoft.com/office/drawing/2014/main" id="{5ECCD3E6-5530-4995-8ACB-04EBFDE89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ЗАДАЧА № </a:t>
            </a:r>
            <a:r>
              <a:rPr lang="en-US" altLang="ru-RU" sz="3600"/>
              <a:t>2</a:t>
            </a:r>
            <a:endParaRPr lang="ru-RU" altLang="ru-RU" sz="3200"/>
          </a:p>
        </p:txBody>
      </p:sp>
      <p:grpSp>
        <p:nvGrpSpPr>
          <p:cNvPr id="3147" name="Group 75">
            <a:extLst>
              <a:ext uri="{FF2B5EF4-FFF2-40B4-BE49-F238E27FC236}">
                <a16:creationId xmlns:a16="http://schemas.microsoft.com/office/drawing/2014/main" id="{66F28C79-8A3F-4013-AD43-AB53E4A2BBD3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1773238"/>
            <a:ext cx="4824413" cy="4176712"/>
            <a:chOff x="1020" y="1117"/>
            <a:chExt cx="3039" cy="2631"/>
          </a:xfrm>
        </p:grpSpPr>
        <p:sp>
          <p:nvSpPr>
            <p:cNvPr id="3143" name="Line 71">
              <a:extLst>
                <a:ext uri="{FF2B5EF4-FFF2-40B4-BE49-F238E27FC236}">
                  <a16:creationId xmlns:a16="http://schemas.microsoft.com/office/drawing/2014/main" id="{E96D55A3-9B5C-47B3-A152-853A3DD376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20" y="1117"/>
              <a:ext cx="907" cy="145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44" name="Line 72">
              <a:extLst>
                <a:ext uri="{FF2B5EF4-FFF2-40B4-BE49-F238E27FC236}">
                  <a16:creationId xmlns:a16="http://schemas.microsoft.com/office/drawing/2014/main" id="{E97CDB8C-7A12-4158-9FA1-05F01E6F97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0" y="2568"/>
              <a:ext cx="3039" cy="11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45" name="Line 73">
              <a:extLst>
                <a:ext uri="{FF2B5EF4-FFF2-40B4-BE49-F238E27FC236}">
                  <a16:creationId xmlns:a16="http://schemas.microsoft.com/office/drawing/2014/main" id="{5A895E04-2AE2-415D-8462-4988638FA0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7" y="1117"/>
              <a:ext cx="2132" cy="263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46" name="Line 74">
              <a:extLst>
                <a:ext uri="{FF2B5EF4-FFF2-40B4-BE49-F238E27FC236}">
                  <a16:creationId xmlns:a16="http://schemas.microsoft.com/office/drawing/2014/main" id="{883E8947-623D-4154-970C-A5258D6A1C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73" y="2432"/>
              <a:ext cx="1043" cy="49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49" name="Rectangle 77">
            <a:extLst>
              <a:ext uri="{FF2B5EF4-FFF2-40B4-BE49-F238E27FC236}">
                <a16:creationId xmlns:a16="http://schemas.microsoft.com/office/drawing/2014/main" id="{949C6F00-B6D3-4582-972C-C99C11E8F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3300" y="3375025"/>
            <a:ext cx="550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C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3150" name="Rectangle 78">
            <a:extLst>
              <a:ext uri="{FF2B5EF4-FFF2-40B4-BE49-F238E27FC236}">
                <a16:creationId xmlns:a16="http://schemas.microsoft.com/office/drawing/2014/main" id="{90DEE61F-6C03-44FE-A1A1-2387618BD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5750" y="1125538"/>
            <a:ext cx="52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B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3151" name="Rectangle 79">
            <a:extLst>
              <a:ext uri="{FF2B5EF4-FFF2-40B4-BE49-F238E27FC236}">
                <a16:creationId xmlns:a16="http://schemas.microsoft.com/office/drawing/2014/main" id="{1B302F10-B1DA-4CDE-8397-5534E84CF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598988"/>
            <a:ext cx="550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D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3152" name="Rectangle 80">
            <a:extLst>
              <a:ext uri="{FF2B5EF4-FFF2-40B4-BE49-F238E27FC236}">
                <a16:creationId xmlns:a16="http://schemas.microsoft.com/office/drawing/2014/main" id="{30BD85CB-1638-4344-A183-E952166E8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3789363"/>
            <a:ext cx="52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>
                <a:solidFill>
                  <a:srgbClr val="0066FF"/>
                </a:solidFill>
              </a:rPr>
              <a:t>А</a:t>
            </a:r>
          </a:p>
        </p:txBody>
      </p:sp>
      <p:sp>
        <p:nvSpPr>
          <p:cNvPr id="3153" name="Rectangle 81">
            <a:extLst>
              <a:ext uri="{FF2B5EF4-FFF2-40B4-BE49-F238E27FC236}">
                <a16:creationId xmlns:a16="http://schemas.microsoft.com/office/drawing/2014/main" id="{D358F2EE-1261-4775-A882-05671D307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7625" y="5805488"/>
            <a:ext cx="52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E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3154" name="Rectangle 82">
            <a:extLst>
              <a:ext uri="{FF2B5EF4-FFF2-40B4-BE49-F238E27FC236}">
                <a16:creationId xmlns:a16="http://schemas.microsoft.com/office/drawing/2014/main" id="{6908D12B-2AA4-4C32-96FF-622CC37982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42926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4</a:t>
            </a:r>
          </a:p>
        </p:txBody>
      </p:sp>
      <p:sp>
        <p:nvSpPr>
          <p:cNvPr id="3155" name="Rectangle 83">
            <a:extLst>
              <a:ext uri="{FF2B5EF4-FFF2-40B4-BE49-F238E27FC236}">
                <a16:creationId xmlns:a16="http://schemas.microsoft.com/office/drawing/2014/main" id="{9DBC2D9A-E1A1-4BDD-BF95-47AE856EE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2205038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5</a:t>
            </a:r>
          </a:p>
        </p:txBody>
      </p:sp>
      <p:sp>
        <p:nvSpPr>
          <p:cNvPr id="3156" name="Rectangle 84">
            <a:extLst>
              <a:ext uri="{FF2B5EF4-FFF2-40B4-BE49-F238E27FC236}">
                <a16:creationId xmlns:a16="http://schemas.microsoft.com/office/drawing/2014/main" id="{8CCDD2F3-70D0-453F-9CEA-31C0CC735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4365625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2</a:t>
            </a:r>
          </a:p>
        </p:txBody>
      </p:sp>
      <p:sp>
        <p:nvSpPr>
          <p:cNvPr id="3157" name="Rectangle 85">
            <a:extLst>
              <a:ext uri="{FF2B5EF4-FFF2-40B4-BE49-F238E27FC236}">
                <a16:creationId xmlns:a16="http://schemas.microsoft.com/office/drawing/2014/main" id="{C48BD00F-FAA2-4FFE-A7F6-2DC65A283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5229225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3</a:t>
            </a:r>
          </a:p>
        </p:txBody>
      </p:sp>
      <p:sp>
        <p:nvSpPr>
          <p:cNvPr id="3158" name="Rectangle 86">
            <a:extLst>
              <a:ext uri="{FF2B5EF4-FFF2-40B4-BE49-F238E27FC236}">
                <a16:creationId xmlns:a16="http://schemas.microsoft.com/office/drawing/2014/main" id="{9FB36B0A-3FC5-49F5-AE27-B0ABD858E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141663"/>
            <a:ext cx="712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1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3159" name="Rectangle 87">
            <a:extLst>
              <a:ext uri="{FF2B5EF4-FFF2-40B4-BE49-F238E27FC236}">
                <a16:creationId xmlns:a16="http://schemas.microsoft.com/office/drawing/2014/main" id="{13098942-3A1C-4AF0-82D3-B86D5184C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1013" y="4240213"/>
            <a:ext cx="712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2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id="{89B5DB05-4AB5-49FC-9FCF-0507F3383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ЗАДАЧА № </a:t>
            </a:r>
            <a:r>
              <a:rPr lang="en-US" altLang="ru-RU" sz="3600"/>
              <a:t>3</a:t>
            </a:r>
            <a:endParaRPr lang="ru-RU" altLang="ru-RU" sz="3200"/>
          </a:p>
        </p:txBody>
      </p:sp>
      <p:sp>
        <p:nvSpPr>
          <p:cNvPr id="90115" name="Line 3">
            <a:extLst>
              <a:ext uri="{FF2B5EF4-FFF2-40B4-BE49-F238E27FC236}">
                <a16:creationId xmlns:a16="http://schemas.microsoft.com/office/drawing/2014/main" id="{16B44FBA-CA5F-418F-98DA-5D10B22C76DF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1063" y="1989138"/>
            <a:ext cx="2663825" cy="2303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16" name="Line 4">
            <a:extLst>
              <a:ext uri="{FF2B5EF4-FFF2-40B4-BE49-F238E27FC236}">
                <a16:creationId xmlns:a16="http://schemas.microsoft.com/office/drawing/2014/main" id="{F226DED5-17ED-4F41-8DA3-735DA7A10D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55875" y="2205038"/>
            <a:ext cx="3313113" cy="33845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17" name="Line 5">
            <a:extLst>
              <a:ext uri="{FF2B5EF4-FFF2-40B4-BE49-F238E27FC236}">
                <a16:creationId xmlns:a16="http://schemas.microsoft.com/office/drawing/2014/main" id="{E72CDFCD-D045-4DD0-B6EE-CD73A1507DE4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8988" y="2205038"/>
            <a:ext cx="215900" cy="20875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18" name="Line 6">
            <a:extLst>
              <a:ext uri="{FF2B5EF4-FFF2-40B4-BE49-F238E27FC236}">
                <a16:creationId xmlns:a16="http://schemas.microsoft.com/office/drawing/2014/main" id="{08A81443-F265-42B0-94BC-7F2884A547D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421063" y="1989138"/>
            <a:ext cx="2447925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19" name="Line 7">
            <a:extLst>
              <a:ext uri="{FF2B5EF4-FFF2-40B4-BE49-F238E27FC236}">
                <a16:creationId xmlns:a16="http://schemas.microsoft.com/office/drawing/2014/main" id="{C377847F-0C8E-478D-8304-8A1ABE401CD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55875" y="4292600"/>
            <a:ext cx="3529013" cy="12969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20" name="Line 8">
            <a:extLst>
              <a:ext uri="{FF2B5EF4-FFF2-40B4-BE49-F238E27FC236}">
                <a16:creationId xmlns:a16="http://schemas.microsoft.com/office/drawing/2014/main" id="{336A47DA-CFEE-45CB-8992-D49728344F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55875" y="1989138"/>
            <a:ext cx="865188" cy="36004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0122" name="Rectangle 10">
            <a:extLst>
              <a:ext uri="{FF2B5EF4-FFF2-40B4-BE49-F238E27FC236}">
                <a16:creationId xmlns:a16="http://schemas.microsoft.com/office/drawing/2014/main" id="{6FCCEDDB-5428-4294-B828-FA4157E27D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7188" y="1484313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B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0123" name="Rectangle 11">
            <a:extLst>
              <a:ext uri="{FF2B5EF4-FFF2-40B4-BE49-F238E27FC236}">
                <a16:creationId xmlns:a16="http://schemas.microsoft.com/office/drawing/2014/main" id="{AF196AC3-C466-4AE9-96AB-5FFFF61E4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8500" y="1557338"/>
            <a:ext cx="550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C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0124" name="Rectangle 12">
            <a:extLst>
              <a:ext uri="{FF2B5EF4-FFF2-40B4-BE49-F238E27FC236}">
                <a16:creationId xmlns:a16="http://schemas.microsoft.com/office/drawing/2014/main" id="{ED8CB2D9-D38E-4F95-9FAF-B7259F1D5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1738" y="4167188"/>
            <a:ext cx="550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D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0125" name="Rectangle 13">
            <a:extLst>
              <a:ext uri="{FF2B5EF4-FFF2-40B4-BE49-F238E27FC236}">
                <a16:creationId xmlns:a16="http://schemas.microsoft.com/office/drawing/2014/main" id="{81F09417-5207-45A9-AAF1-8B56EB77B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5445125"/>
            <a:ext cx="52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A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0126" name="Rectangle 14">
            <a:extLst>
              <a:ext uri="{FF2B5EF4-FFF2-40B4-BE49-F238E27FC236}">
                <a16:creationId xmlns:a16="http://schemas.microsoft.com/office/drawing/2014/main" id="{45F540DC-2623-43BB-A8FA-F9DB99E17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5975" y="3284538"/>
            <a:ext cx="5794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O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0127" name="Rectangle 15">
            <a:extLst>
              <a:ext uri="{FF2B5EF4-FFF2-40B4-BE49-F238E27FC236}">
                <a16:creationId xmlns:a16="http://schemas.microsoft.com/office/drawing/2014/main" id="{DB2CD140-B223-4167-9731-4B97C5768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2133600"/>
            <a:ext cx="712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1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0128" name="Rectangle 16">
            <a:extLst>
              <a:ext uri="{FF2B5EF4-FFF2-40B4-BE49-F238E27FC236}">
                <a16:creationId xmlns:a16="http://schemas.microsoft.com/office/drawing/2014/main" id="{44768696-06A1-4D47-BBEB-059DAF46A9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7638" y="2924175"/>
            <a:ext cx="712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2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0129" name="Rectangle 17">
            <a:extLst>
              <a:ext uri="{FF2B5EF4-FFF2-40B4-BE49-F238E27FC236}">
                <a16:creationId xmlns:a16="http://schemas.microsoft.com/office/drawing/2014/main" id="{3AB5FE18-9213-4ADD-B388-5EDA8F486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638" y="2924175"/>
            <a:ext cx="1574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3</a:t>
            </a:r>
            <a:r>
              <a:rPr lang="en-US" altLang="ru-RU" sz="4000">
                <a:solidFill>
                  <a:srgbClr val="FF3300"/>
                </a:solidFill>
              </a:rPr>
              <a:t> = 5</a:t>
            </a:r>
            <a:endParaRPr lang="ru-RU" altLang="ru-RU" sz="4000">
              <a:solidFill>
                <a:srgbClr val="FF3300"/>
              </a:solidFill>
            </a:endParaRPr>
          </a:p>
        </p:txBody>
      </p:sp>
      <p:sp>
        <p:nvSpPr>
          <p:cNvPr id="90130" name="Rectangle 18">
            <a:extLst>
              <a:ext uri="{FF2B5EF4-FFF2-40B4-BE49-F238E27FC236}">
                <a16:creationId xmlns:a16="http://schemas.microsoft.com/office/drawing/2014/main" id="{B6075AD5-8FEF-45F5-8489-5A4B4F4D9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6700" y="3879850"/>
            <a:ext cx="1574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4</a:t>
            </a:r>
            <a:r>
              <a:rPr lang="en-US" altLang="ru-RU" sz="4000">
                <a:solidFill>
                  <a:srgbClr val="FF3300"/>
                </a:solidFill>
              </a:rPr>
              <a:t> = 4</a:t>
            </a:r>
            <a:endParaRPr lang="ru-RU" altLang="ru-RU" sz="40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FC646558-3A74-4163-A00D-56689166D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ЗАДАЧА № </a:t>
            </a:r>
            <a:r>
              <a:rPr lang="en-US" altLang="ru-RU" sz="3600"/>
              <a:t>4</a:t>
            </a:r>
            <a:endParaRPr lang="ru-RU" altLang="ru-RU" sz="3200"/>
          </a:p>
        </p:txBody>
      </p:sp>
      <p:grpSp>
        <p:nvGrpSpPr>
          <p:cNvPr id="91147" name="Group 11">
            <a:extLst>
              <a:ext uri="{FF2B5EF4-FFF2-40B4-BE49-F238E27FC236}">
                <a16:creationId xmlns:a16="http://schemas.microsoft.com/office/drawing/2014/main" id="{ADC0AC15-FB5C-43D4-BD13-B20D6235BFD6}"/>
              </a:ext>
            </a:extLst>
          </p:cNvPr>
          <p:cNvGrpSpPr>
            <a:grpSpLocks/>
          </p:cNvGrpSpPr>
          <p:nvPr/>
        </p:nvGrpSpPr>
        <p:grpSpPr bwMode="auto">
          <a:xfrm>
            <a:off x="1835150" y="1557338"/>
            <a:ext cx="4824413" cy="4103687"/>
            <a:chOff x="1156" y="981"/>
            <a:chExt cx="3039" cy="2585"/>
          </a:xfrm>
        </p:grpSpPr>
        <p:sp>
          <p:nvSpPr>
            <p:cNvPr id="91139" name="Line 3">
              <a:extLst>
                <a:ext uri="{FF2B5EF4-FFF2-40B4-BE49-F238E27FC236}">
                  <a16:creationId xmlns:a16="http://schemas.microsoft.com/office/drawing/2014/main" id="{C8AED97C-89F2-493D-980D-3A4099D7FB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56" y="981"/>
              <a:ext cx="908" cy="25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40" name="Line 4">
              <a:extLst>
                <a:ext uri="{FF2B5EF4-FFF2-40B4-BE49-F238E27FC236}">
                  <a16:creationId xmlns:a16="http://schemas.microsoft.com/office/drawing/2014/main" id="{89C5833D-EE17-446B-9714-5DAEFAD5D2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6" y="3521"/>
              <a:ext cx="303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41" name="Line 5">
              <a:extLst>
                <a:ext uri="{FF2B5EF4-FFF2-40B4-BE49-F238E27FC236}">
                  <a16:creationId xmlns:a16="http://schemas.microsoft.com/office/drawing/2014/main" id="{48DFFAAA-261F-48B4-9C9B-C8F383F536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981"/>
              <a:ext cx="2131" cy="25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42" name="Line 6">
              <a:extLst>
                <a:ext uri="{FF2B5EF4-FFF2-40B4-BE49-F238E27FC236}">
                  <a16:creationId xmlns:a16="http://schemas.microsoft.com/office/drawing/2014/main" id="{8596FFF3-E019-4F0A-91FF-D495D848A2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981"/>
              <a:ext cx="635" cy="25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43" name="Line 7">
              <a:extLst>
                <a:ext uri="{FF2B5EF4-FFF2-40B4-BE49-F238E27FC236}">
                  <a16:creationId xmlns:a16="http://schemas.microsoft.com/office/drawing/2014/main" id="{CA755AD0-69BB-444F-ACE4-583BCD85B9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6" y="2840"/>
              <a:ext cx="1361" cy="6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44" name="Line 8">
              <a:extLst>
                <a:ext uri="{FF2B5EF4-FFF2-40B4-BE49-F238E27FC236}">
                  <a16:creationId xmlns:a16="http://schemas.microsoft.com/office/drawing/2014/main" id="{96D61AC7-169D-4B4E-AEAB-7B91FDCD96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2840"/>
              <a:ext cx="1678" cy="68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45" name="Line 9">
              <a:extLst>
                <a:ext uri="{FF2B5EF4-FFF2-40B4-BE49-F238E27FC236}">
                  <a16:creationId xmlns:a16="http://schemas.microsoft.com/office/drawing/2014/main" id="{A6D7CB7A-5C68-470E-B907-73A6C3B2D6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82" y="3475"/>
              <a:ext cx="91" cy="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1146" name="Line 10">
              <a:extLst>
                <a:ext uri="{FF2B5EF4-FFF2-40B4-BE49-F238E27FC236}">
                  <a16:creationId xmlns:a16="http://schemas.microsoft.com/office/drawing/2014/main" id="{6B59ED44-7301-44F8-89E4-A9D978FC2E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33" y="3475"/>
              <a:ext cx="91" cy="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1148" name="Rectangle 12">
            <a:extLst>
              <a:ext uri="{FF2B5EF4-FFF2-40B4-BE49-F238E27FC236}">
                <a16:creationId xmlns:a16="http://schemas.microsoft.com/office/drawing/2014/main" id="{7886B7F4-D1EC-424B-A6D6-2938CA340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4313" y="1052513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B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1149" name="Rectangle 13">
            <a:extLst>
              <a:ext uri="{FF2B5EF4-FFF2-40B4-BE49-F238E27FC236}">
                <a16:creationId xmlns:a16="http://schemas.microsoft.com/office/drawing/2014/main" id="{1004A098-AE54-4890-8956-D8EE8A5D3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2863" y="5248275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A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1150" name="Rectangle 14">
            <a:extLst>
              <a:ext uri="{FF2B5EF4-FFF2-40B4-BE49-F238E27FC236}">
                <a16:creationId xmlns:a16="http://schemas.microsoft.com/office/drawing/2014/main" id="{35418DFB-5809-45C7-B3AD-955320671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713" y="5535613"/>
            <a:ext cx="550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D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1151" name="Rectangle 15">
            <a:extLst>
              <a:ext uri="{FF2B5EF4-FFF2-40B4-BE49-F238E27FC236}">
                <a16:creationId xmlns:a16="http://schemas.microsoft.com/office/drawing/2014/main" id="{EFE2619F-AB90-4E51-AE8D-763ADBFB3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2100" y="5229225"/>
            <a:ext cx="550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C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1152" name="Rectangle 16">
            <a:extLst>
              <a:ext uri="{FF2B5EF4-FFF2-40B4-BE49-F238E27FC236}">
                <a16:creationId xmlns:a16="http://schemas.microsoft.com/office/drawing/2014/main" id="{B2FD4FFE-C698-4DF5-BDB4-51417A261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7913" y="4508500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E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1153" name="Rectangle 17">
            <a:extLst>
              <a:ext uri="{FF2B5EF4-FFF2-40B4-BE49-F238E27FC236}">
                <a16:creationId xmlns:a16="http://schemas.microsoft.com/office/drawing/2014/main" id="{7B210EA5-1BAD-400F-841A-A1EFDA181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429000"/>
            <a:ext cx="712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1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1154" name="Rectangle 18">
            <a:extLst>
              <a:ext uri="{FF2B5EF4-FFF2-40B4-BE49-F238E27FC236}">
                <a16:creationId xmlns:a16="http://schemas.microsoft.com/office/drawing/2014/main" id="{EAACCF89-005E-4FC3-82E1-B7B7BE375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550" y="3429000"/>
            <a:ext cx="712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2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D529E171-C04F-4428-AC56-7C9501745F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ЗАДАЧА № </a:t>
            </a:r>
            <a:r>
              <a:rPr lang="en-US" altLang="ru-RU" sz="3600"/>
              <a:t>5</a:t>
            </a:r>
            <a:endParaRPr lang="ru-RU" altLang="ru-RU" sz="3200"/>
          </a:p>
        </p:txBody>
      </p:sp>
      <p:grpSp>
        <p:nvGrpSpPr>
          <p:cNvPr id="93204" name="Group 20">
            <a:extLst>
              <a:ext uri="{FF2B5EF4-FFF2-40B4-BE49-F238E27FC236}">
                <a16:creationId xmlns:a16="http://schemas.microsoft.com/office/drawing/2014/main" id="{8A1537C0-5204-4287-8145-C2736CEADE34}"/>
              </a:ext>
            </a:extLst>
          </p:cNvPr>
          <p:cNvGrpSpPr>
            <a:grpSpLocks/>
          </p:cNvGrpSpPr>
          <p:nvPr/>
        </p:nvGrpSpPr>
        <p:grpSpPr bwMode="auto">
          <a:xfrm>
            <a:off x="2268538" y="1989138"/>
            <a:ext cx="4319587" cy="3960812"/>
            <a:chOff x="1429" y="1253"/>
            <a:chExt cx="2721" cy="2495"/>
          </a:xfrm>
        </p:grpSpPr>
        <p:sp>
          <p:nvSpPr>
            <p:cNvPr id="93187" name="Line 3">
              <a:extLst>
                <a:ext uri="{FF2B5EF4-FFF2-40B4-BE49-F238E27FC236}">
                  <a16:creationId xmlns:a16="http://schemas.microsoft.com/office/drawing/2014/main" id="{6AAAD933-82B9-4C67-839A-4B02A6BC0B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29" y="2523"/>
              <a:ext cx="2721" cy="12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188" name="Line 4">
              <a:extLst>
                <a:ext uri="{FF2B5EF4-FFF2-40B4-BE49-F238E27FC236}">
                  <a16:creationId xmlns:a16="http://schemas.microsoft.com/office/drawing/2014/main" id="{8486736B-DAEB-4975-9363-52B09CE47F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29" y="1253"/>
              <a:ext cx="453" cy="249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189" name="Line 5">
              <a:extLst>
                <a:ext uri="{FF2B5EF4-FFF2-40B4-BE49-F238E27FC236}">
                  <a16:creationId xmlns:a16="http://schemas.microsoft.com/office/drawing/2014/main" id="{9C98309C-F567-4DC8-B61D-B605BA1EC2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" y="1253"/>
              <a:ext cx="2268" cy="127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190" name="Line 6">
              <a:extLst>
                <a:ext uri="{FF2B5EF4-FFF2-40B4-BE49-F238E27FC236}">
                  <a16:creationId xmlns:a16="http://schemas.microsoft.com/office/drawing/2014/main" id="{3AF3673A-472D-4138-8EC9-42AC73378F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82" y="1253"/>
              <a:ext cx="907" cy="18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191" name="Freeform 7">
              <a:extLst>
                <a:ext uri="{FF2B5EF4-FFF2-40B4-BE49-F238E27FC236}">
                  <a16:creationId xmlns:a16="http://schemas.microsoft.com/office/drawing/2014/main" id="{FC66ED96-53D5-43E3-BFF8-84AEF6C6A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1" y="1464"/>
              <a:ext cx="141" cy="71"/>
            </a:xfrm>
            <a:custGeom>
              <a:avLst/>
              <a:gdLst>
                <a:gd name="T0" fmla="*/ 0 w 141"/>
                <a:gd name="T1" fmla="*/ 20 h 71"/>
                <a:gd name="T2" fmla="*/ 46 w 141"/>
                <a:gd name="T3" fmla="*/ 65 h 71"/>
                <a:gd name="T4" fmla="*/ 105 w 141"/>
                <a:gd name="T5" fmla="*/ 56 h 71"/>
                <a:gd name="T6" fmla="*/ 141 w 141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71">
                  <a:moveTo>
                    <a:pt x="0" y="20"/>
                  </a:moveTo>
                  <a:cubicBezTo>
                    <a:pt x="8" y="27"/>
                    <a:pt x="29" y="59"/>
                    <a:pt x="46" y="65"/>
                  </a:cubicBezTo>
                  <a:cubicBezTo>
                    <a:pt x="63" y="71"/>
                    <a:pt x="89" y="67"/>
                    <a:pt x="105" y="56"/>
                  </a:cubicBezTo>
                  <a:cubicBezTo>
                    <a:pt x="121" y="45"/>
                    <a:pt x="133" y="12"/>
                    <a:pt x="141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3193" name="Freeform 9">
              <a:extLst>
                <a:ext uri="{FF2B5EF4-FFF2-40B4-BE49-F238E27FC236}">
                  <a16:creationId xmlns:a16="http://schemas.microsoft.com/office/drawing/2014/main" id="{A13B9870-AF91-4757-B0E3-E87783F2F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3" y="1434"/>
              <a:ext cx="179" cy="146"/>
            </a:xfrm>
            <a:custGeom>
              <a:avLst/>
              <a:gdLst>
                <a:gd name="T0" fmla="*/ 167 w 179"/>
                <a:gd name="T1" fmla="*/ 0 h 146"/>
                <a:gd name="T2" fmla="*/ 167 w 179"/>
                <a:gd name="T3" fmla="*/ 91 h 146"/>
                <a:gd name="T4" fmla="*/ 94 w 179"/>
                <a:gd name="T5" fmla="*/ 140 h 146"/>
                <a:gd name="T6" fmla="*/ 0 w 179"/>
                <a:gd name="T7" fmla="*/ 12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46">
                  <a:moveTo>
                    <a:pt x="167" y="0"/>
                  </a:moveTo>
                  <a:cubicBezTo>
                    <a:pt x="174" y="34"/>
                    <a:pt x="179" y="68"/>
                    <a:pt x="167" y="91"/>
                  </a:cubicBezTo>
                  <a:cubicBezTo>
                    <a:pt x="155" y="114"/>
                    <a:pt x="122" y="134"/>
                    <a:pt x="94" y="140"/>
                  </a:cubicBezTo>
                  <a:cubicBezTo>
                    <a:pt x="66" y="146"/>
                    <a:pt x="20" y="129"/>
                    <a:pt x="0" y="126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3194" name="Rectangle 10">
            <a:extLst>
              <a:ext uri="{FF2B5EF4-FFF2-40B4-BE49-F238E27FC236}">
                <a16:creationId xmlns:a16="http://schemas.microsoft.com/office/drawing/2014/main" id="{481BE005-FD78-41A5-AD6F-FB4C14430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1341438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B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3195" name="Rectangle 11">
            <a:extLst>
              <a:ext uri="{FF2B5EF4-FFF2-40B4-BE49-F238E27FC236}">
                <a16:creationId xmlns:a16="http://schemas.microsoft.com/office/drawing/2014/main" id="{AA2039B8-C99A-4B69-B974-FE42FD0F3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5734050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A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3196" name="Rectangle 12">
            <a:extLst>
              <a:ext uri="{FF2B5EF4-FFF2-40B4-BE49-F238E27FC236}">
                <a16:creationId xmlns:a16="http://schemas.microsoft.com/office/drawing/2014/main" id="{D8BEE8B5-DA98-4FE2-8AB2-C6B7DC469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5613" y="4941888"/>
            <a:ext cx="550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D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3197" name="Rectangle 13">
            <a:extLst>
              <a:ext uri="{FF2B5EF4-FFF2-40B4-BE49-F238E27FC236}">
                <a16:creationId xmlns:a16="http://schemas.microsoft.com/office/drawing/2014/main" id="{4BEA9BEE-D2A2-499A-AC95-41FED899D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0663" y="3644900"/>
            <a:ext cx="550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C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3198" name="Rectangle 14">
            <a:extLst>
              <a:ext uri="{FF2B5EF4-FFF2-40B4-BE49-F238E27FC236}">
                <a16:creationId xmlns:a16="http://schemas.microsoft.com/office/drawing/2014/main" id="{A08608F3-C8FD-457D-B62E-B0E9E591B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3860800"/>
            <a:ext cx="712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1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3199" name="Rectangle 15">
            <a:extLst>
              <a:ext uri="{FF2B5EF4-FFF2-40B4-BE49-F238E27FC236}">
                <a16:creationId xmlns:a16="http://schemas.microsoft.com/office/drawing/2014/main" id="{23FDD0CA-8CDA-4FF0-8BE6-6B6BB79B7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3213100"/>
            <a:ext cx="712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2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3202" name="Rectangle 18">
            <a:extLst>
              <a:ext uri="{FF2B5EF4-FFF2-40B4-BE49-F238E27FC236}">
                <a16:creationId xmlns:a16="http://schemas.microsoft.com/office/drawing/2014/main" id="{904FBD19-7ECA-4CB4-BD2A-ADC3E2F05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23495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4000"/>
              <a:t>4</a:t>
            </a:r>
          </a:p>
        </p:txBody>
      </p:sp>
      <p:sp>
        <p:nvSpPr>
          <p:cNvPr id="93203" name="Rectangle 19">
            <a:extLst>
              <a:ext uri="{FF2B5EF4-FFF2-40B4-BE49-F238E27FC236}">
                <a16:creationId xmlns:a16="http://schemas.microsoft.com/office/drawing/2014/main" id="{1A154C0B-BE7A-44DE-9EF9-9F1172EAE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3716338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/>
              <a:t>5</a:t>
            </a:r>
            <a:endParaRPr lang="ru-RU" altLang="ru-RU" sz="4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B4129A50-A77D-428A-B29A-179005376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ЗАДАЧА № </a:t>
            </a:r>
            <a:r>
              <a:rPr lang="en-US" altLang="ru-RU" sz="3600"/>
              <a:t>6</a:t>
            </a:r>
            <a:endParaRPr lang="ru-RU" altLang="ru-RU" sz="3200"/>
          </a:p>
        </p:txBody>
      </p:sp>
      <p:sp>
        <p:nvSpPr>
          <p:cNvPr id="94211" name="Line 3">
            <a:extLst>
              <a:ext uri="{FF2B5EF4-FFF2-40B4-BE49-F238E27FC236}">
                <a16:creationId xmlns:a16="http://schemas.microsoft.com/office/drawing/2014/main" id="{DDE90FD7-981E-40FF-A051-369B05E7E8B2}"/>
              </a:ext>
            </a:extLst>
          </p:cNvPr>
          <p:cNvSpPr>
            <a:spLocks noChangeShapeType="1"/>
          </p:cNvSpPr>
          <p:nvPr/>
        </p:nvSpPr>
        <p:spPr bwMode="auto">
          <a:xfrm>
            <a:off x="2555875" y="5516563"/>
            <a:ext cx="45370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2" name="Line 4">
            <a:extLst>
              <a:ext uri="{FF2B5EF4-FFF2-40B4-BE49-F238E27FC236}">
                <a16:creationId xmlns:a16="http://schemas.microsoft.com/office/drawing/2014/main" id="{12B71368-8CEA-4A92-BF58-0009F8D30CB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55875" y="1844675"/>
            <a:ext cx="1368425" cy="36718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3" name="Line 5">
            <a:extLst>
              <a:ext uri="{FF2B5EF4-FFF2-40B4-BE49-F238E27FC236}">
                <a16:creationId xmlns:a16="http://schemas.microsoft.com/office/drawing/2014/main" id="{B9B226E9-7403-4887-BE4C-F3DF4FDFEFB5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300" y="1844675"/>
            <a:ext cx="3168650" cy="36718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4" name="Line 6">
            <a:extLst>
              <a:ext uri="{FF2B5EF4-FFF2-40B4-BE49-F238E27FC236}">
                <a16:creationId xmlns:a16="http://schemas.microsoft.com/office/drawing/2014/main" id="{4E174C5A-AF58-43B3-B007-DCD469D1E829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575" y="3860800"/>
            <a:ext cx="2447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5" name="Line 7">
            <a:extLst>
              <a:ext uri="{FF2B5EF4-FFF2-40B4-BE49-F238E27FC236}">
                <a16:creationId xmlns:a16="http://schemas.microsoft.com/office/drawing/2014/main" id="{80E5ADC8-CC95-46B4-A65E-6C1716F10CF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00338" y="4508500"/>
            <a:ext cx="358775" cy="1444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4216" name="Line 8">
            <a:extLst>
              <a:ext uri="{FF2B5EF4-FFF2-40B4-BE49-F238E27FC236}">
                <a16:creationId xmlns:a16="http://schemas.microsoft.com/office/drawing/2014/main" id="{798C87F3-0515-46EB-9D23-1B8EA2BE3F6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2997200"/>
            <a:ext cx="358775" cy="1444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4219" name="Group 11">
            <a:extLst>
              <a:ext uri="{FF2B5EF4-FFF2-40B4-BE49-F238E27FC236}">
                <a16:creationId xmlns:a16="http://schemas.microsoft.com/office/drawing/2014/main" id="{CC4C7C9F-5E6B-4EF4-B538-DBAF47D11D1A}"/>
              </a:ext>
            </a:extLst>
          </p:cNvPr>
          <p:cNvGrpSpPr>
            <a:grpSpLocks/>
          </p:cNvGrpSpPr>
          <p:nvPr/>
        </p:nvGrpSpPr>
        <p:grpSpPr bwMode="auto">
          <a:xfrm>
            <a:off x="6154738" y="4508500"/>
            <a:ext cx="361950" cy="215900"/>
            <a:chOff x="2970" y="3022"/>
            <a:chExt cx="228" cy="136"/>
          </a:xfrm>
        </p:grpSpPr>
        <p:sp>
          <p:nvSpPr>
            <p:cNvPr id="94217" name="Line 9">
              <a:extLst>
                <a:ext uri="{FF2B5EF4-FFF2-40B4-BE49-F238E27FC236}">
                  <a16:creationId xmlns:a16="http://schemas.microsoft.com/office/drawing/2014/main" id="{973A6485-BFDC-420C-B8A9-2C94977C1D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0" y="3022"/>
              <a:ext cx="182" cy="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4218" name="Line 10">
              <a:extLst>
                <a:ext uri="{FF2B5EF4-FFF2-40B4-BE49-F238E27FC236}">
                  <a16:creationId xmlns:a16="http://schemas.microsoft.com/office/drawing/2014/main" id="{3E3C8477-0E45-459E-8630-A1DB9ABCBB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6" y="3067"/>
              <a:ext cx="182" cy="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4220" name="Group 12">
            <a:extLst>
              <a:ext uri="{FF2B5EF4-FFF2-40B4-BE49-F238E27FC236}">
                <a16:creationId xmlns:a16="http://schemas.microsoft.com/office/drawing/2014/main" id="{B877D6CB-46B4-4B4F-86AD-ED61BC126238}"/>
              </a:ext>
            </a:extLst>
          </p:cNvPr>
          <p:cNvGrpSpPr>
            <a:grpSpLocks/>
          </p:cNvGrpSpPr>
          <p:nvPr/>
        </p:nvGrpSpPr>
        <p:grpSpPr bwMode="auto">
          <a:xfrm>
            <a:off x="4786313" y="2924175"/>
            <a:ext cx="361950" cy="215900"/>
            <a:chOff x="2970" y="3022"/>
            <a:chExt cx="228" cy="136"/>
          </a:xfrm>
        </p:grpSpPr>
        <p:sp>
          <p:nvSpPr>
            <p:cNvPr id="94221" name="Line 13">
              <a:extLst>
                <a:ext uri="{FF2B5EF4-FFF2-40B4-BE49-F238E27FC236}">
                  <a16:creationId xmlns:a16="http://schemas.microsoft.com/office/drawing/2014/main" id="{4866AEDC-AC29-4AE5-B0EE-65A5147686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70" y="3022"/>
              <a:ext cx="182" cy="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4222" name="Line 14">
              <a:extLst>
                <a:ext uri="{FF2B5EF4-FFF2-40B4-BE49-F238E27FC236}">
                  <a16:creationId xmlns:a16="http://schemas.microsoft.com/office/drawing/2014/main" id="{176B355E-FE40-44C5-95B8-F7FD534847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16" y="3067"/>
              <a:ext cx="182" cy="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4224" name="Rectangle 16">
            <a:extLst>
              <a:ext uri="{FF2B5EF4-FFF2-40B4-BE49-F238E27FC236}">
                <a16:creationId xmlns:a16="http://schemas.microsoft.com/office/drawing/2014/main" id="{15CD5F46-1BEC-4E43-8BEB-40B346912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9350" y="1196975"/>
            <a:ext cx="52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B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4225" name="Rectangle 17">
            <a:extLst>
              <a:ext uri="{FF2B5EF4-FFF2-40B4-BE49-F238E27FC236}">
                <a16:creationId xmlns:a16="http://schemas.microsoft.com/office/drawing/2014/main" id="{25BF2961-6CE8-4C4C-93BD-31E98802F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3500438"/>
            <a:ext cx="6080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M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4226" name="Rectangle 18">
            <a:extLst>
              <a:ext uri="{FF2B5EF4-FFF2-40B4-BE49-F238E27FC236}">
                <a16:creationId xmlns:a16="http://schemas.microsoft.com/office/drawing/2014/main" id="{F3357CA7-F3F1-43A0-98C5-BA04F4109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5963" y="3519488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K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4227" name="Rectangle 19">
            <a:extLst>
              <a:ext uri="{FF2B5EF4-FFF2-40B4-BE49-F238E27FC236}">
                <a16:creationId xmlns:a16="http://schemas.microsoft.com/office/drawing/2014/main" id="{2C158082-C727-4EA0-9DA7-90ABA61AC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3900" y="5175250"/>
            <a:ext cx="550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C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4228" name="Rectangle 20">
            <a:extLst>
              <a:ext uri="{FF2B5EF4-FFF2-40B4-BE49-F238E27FC236}">
                <a16:creationId xmlns:a16="http://schemas.microsoft.com/office/drawing/2014/main" id="{D03EC85B-2C91-4A3C-8964-94E28EA11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5157788"/>
            <a:ext cx="52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A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4229" name="Rectangle 21">
            <a:extLst>
              <a:ext uri="{FF2B5EF4-FFF2-40B4-BE49-F238E27FC236}">
                <a16:creationId xmlns:a16="http://schemas.microsoft.com/office/drawing/2014/main" id="{BA87F92E-2700-4D36-8321-7E8752EC3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2781300"/>
            <a:ext cx="712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1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4230" name="Rectangle 22">
            <a:extLst>
              <a:ext uri="{FF2B5EF4-FFF2-40B4-BE49-F238E27FC236}">
                <a16:creationId xmlns:a16="http://schemas.microsoft.com/office/drawing/2014/main" id="{C2DD9833-C073-4587-8B1E-C224973AA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9575" y="4365625"/>
            <a:ext cx="712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2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>
            <a:extLst>
              <a:ext uri="{FF2B5EF4-FFF2-40B4-BE49-F238E27FC236}">
                <a16:creationId xmlns:a16="http://schemas.microsoft.com/office/drawing/2014/main" id="{BDDCBE6C-B677-43B9-B11F-26C7582373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ЗАДАЧА № </a:t>
            </a:r>
            <a:r>
              <a:rPr lang="en-US" altLang="ru-RU" sz="3600"/>
              <a:t>7</a:t>
            </a:r>
            <a:endParaRPr lang="ru-RU" altLang="ru-RU" sz="3200"/>
          </a:p>
        </p:txBody>
      </p:sp>
      <p:grpSp>
        <p:nvGrpSpPr>
          <p:cNvPr id="95267" name="Group 35">
            <a:extLst>
              <a:ext uri="{FF2B5EF4-FFF2-40B4-BE49-F238E27FC236}">
                <a16:creationId xmlns:a16="http://schemas.microsoft.com/office/drawing/2014/main" id="{A2CE2883-69C8-4B56-8B14-F23BA81F6D25}"/>
              </a:ext>
            </a:extLst>
          </p:cNvPr>
          <p:cNvGrpSpPr>
            <a:grpSpLocks/>
          </p:cNvGrpSpPr>
          <p:nvPr/>
        </p:nvGrpSpPr>
        <p:grpSpPr bwMode="auto">
          <a:xfrm>
            <a:off x="1692275" y="1628775"/>
            <a:ext cx="4824413" cy="4032250"/>
            <a:chOff x="1066" y="1026"/>
            <a:chExt cx="3039" cy="2540"/>
          </a:xfrm>
        </p:grpSpPr>
        <p:sp>
          <p:nvSpPr>
            <p:cNvPr id="95255" name="Line 23">
              <a:extLst>
                <a:ext uri="{FF2B5EF4-FFF2-40B4-BE49-F238E27FC236}">
                  <a16:creationId xmlns:a16="http://schemas.microsoft.com/office/drawing/2014/main" id="{1477193C-59C3-4D28-8228-ADC9CB4B48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66" y="1026"/>
              <a:ext cx="1179" cy="25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5256" name="Line 24">
              <a:extLst>
                <a:ext uri="{FF2B5EF4-FFF2-40B4-BE49-F238E27FC236}">
                  <a16:creationId xmlns:a16="http://schemas.microsoft.com/office/drawing/2014/main" id="{7CD5C78C-8258-4521-BC08-69B6C4D4A2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" y="3566"/>
              <a:ext cx="303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5257" name="Line 25">
              <a:extLst>
                <a:ext uri="{FF2B5EF4-FFF2-40B4-BE49-F238E27FC236}">
                  <a16:creationId xmlns:a16="http://schemas.microsoft.com/office/drawing/2014/main" id="{527C2257-6EB3-4E50-9B5A-B3E840A4ED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5" y="1026"/>
              <a:ext cx="1860" cy="25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5258" name="Line 26">
              <a:extLst>
                <a:ext uri="{FF2B5EF4-FFF2-40B4-BE49-F238E27FC236}">
                  <a16:creationId xmlns:a16="http://schemas.microsoft.com/office/drawing/2014/main" id="{6E57B705-1B9C-4DCC-A357-B7F0B85662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29" y="1842"/>
              <a:ext cx="1406" cy="90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5259" name="Oval 27">
            <a:extLst>
              <a:ext uri="{FF2B5EF4-FFF2-40B4-BE49-F238E27FC236}">
                <a16:creationId xmlns:a16="http://schemas.microsoft.com/office/drawing/2014/main" id="{EB0D41F5-3117-476C-BAC4-742020518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4149725"/>
            <a:ext cx="144462" cy="144463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5260" name="Oval 28">
            <a:extLst>
              <a:ext uri="{FF2B5EF4-FFF2-40B4-BE49-F238E27FC236}">
                <a16:creationId xmlns:a16="http://schemas.microsoft.com/office/drawing/2014/main" id="{E095553F-D4E4-4DC7-9B1F-871CE625D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238" y="2781300"/>
            <a:ext cx="144462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5261" name="Line 29">
            <a:extLst>
              <a:ext uri="{FF2B5EF4-FFF2-40B4-BE49-F238E27FC236}">
                <a16:creationId xmlns:a16="http://schemas.microsoft.com/office/drawing/2014/main" id="{86745E66-13C1-4F80-B768-001B0D2DDEEE}"/>
              </a:ext>
            </a:extLst>
          </p:cNvPr>
          <p:cNvSpPr>
            <a:spLocks noChangeShapeType="1"/>
          </p:cNvSpPr>
          <p:nvPr/>
        </p:nvSpPr>
        <p:spPr bwMode="auto">
          <a:xfrm>
            <a:off x="2555875" y="3355975"/>
            <a:ext cx="358775" cy="1444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62" name="Line 30">
            <a:extLst>
              <a:ext uri="{FF2B5EF4-FFF2-40B4-BE49-F238E27FC236}">
                <a16:creationId xmlns:a16="http://schemas.microsoft.com/office/drawing/2014/main" id="{6666C470-735F-4CD5-BC17-A1A67F0A0FE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60700" y="2276475"/>
            <a:ext cx="358775" cy="1444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63" name="Line 31">
            <a:extLst>
              <a:ext uri="{FF2B5EF4-FFF2-40B4-BE49-F238E27FC236}">
                <a16:creationId xmlns:a16="http://schemas.microsoft.com/office/drawing/2014/main" id="{F77DD416-A377-4798-879F-BF20BA3E8D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95738" y="2276475"/>
            <a:ext cx="288925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64" name="Line 32">
            <a:extLst>
              <a:ext uri="{FF2B5EF4-FFF2-40B4-BE49-F238E27FC236}">
                <a16:creationId xmlns:a16="http://schemas.microsoft.com/office/drawing/2014/main" id="{B454C49D-EA13-4C0C-B079-D735718476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24300" y="2205038"/>
            <a:ext cx="287338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65" name="Line 33">
            <a:extLst>
              <a:ext uri="{FF2B5EF4-FFF2-40B4-BE49-F238E27FC236}">
                <a16:creationId xmlns:a16="http://schemas.microsoft.com/office/drawing/2014/main" id="{4EA7283E-4A8A-417A-AC6B-DF8220FED3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67400" y="4868863"/>
            <a:ext cx="288925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66" name="Line 34">
            <a:extLst>
              <a:ext uri="{FF2B5EF4-FFF2-40B4-BE49-F238E27FC236}">
                <a16:creationId xmlns:a16="http://schemas.microsoft.com/office/drawing/2014/main" id="{68E02A1E-247A-4F4F-B206-7B09B50FF2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95963" y="4797425"/>
            <a:ext cx="287337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68" name="Rectangle 36">
            <a:extLst>
              <a:ext uri="{FF2B5EF4-FFF2-40B4-BE49-F238E27FC236}">
                <a16:creationId xmlns:a16="http://schemas.microsoft.com/office/drawing/2014/main" id="{5F213E6E-BE23-4453-AFAD-CB55B1423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38" y="2420938"/>
            <a:ext cx="712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1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5269" name="Rectangle 37">
            <a:extLst>
              <a:ext uri="{FF2B5EF4-FFF2-40B4-BE49-F238E27FC236}">
                <a16:creationId xmlns:a16="http://schemas.microsoft.com/office/drawing/2014/main" id="{4FA44B8A-D9AC-4ABE-ADE0-60AF25664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7413" y="4311650"/>
            <a:ext cx="712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2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5270" name="Rectangle 38">
            <a:extLst>
              <a:ext uri="{FF2B5EF4-FFF2-40B4-BE49-F238E27FC236}">
                <a16:creationId xmlns:a16="http://schemas.microsoft.com/office/drawing/2014/main" id="{0EC66163-1060-4FA4-BA4C-4EE89ED63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998538"/>
            <a:ext cx="52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B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5271" name="Rectangle 39">
            <a:extLst>
              <a:ext uri="{FF2B5EF4-FFF2-40B4-BE49-F238E27FC236}">
                <a16:creationId xmlns:a16="http://schemas.microsoft.com/office/drawing/2014/main" id="{F3692895-408D-43B3-9D94-29C91B830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250" y="2420938"/>
            <a:ext cx="4937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F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5272" name="Rectangle 40">
            <a:extLst>
              <a:ext uri="{FF2B5EF4-FFF2-40B4-BE49-F238E27FC236}">
                <a16:creationId xmlns:a16="http://schemas.microsoft.com/office/drawing/2014/main" id="{855624B8-9A7A-4C20-9E1F-D2A902D5D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8313" y="3663950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K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5273" name="Rectangle 41">
            <a:extLst>
              <a:ext uri="{FF2B5EF4-FFF2-40B4-BE49-F238E27FC236}">
                <a16:creationId xmlns:a16="http://schemas.microsoft.com/office/drawing/2014/main" id="{5A2BE01E-4F59-4A03-ADA6-37E14806E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4938" y="5319713"/>
            <a:ext cx="550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C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5274" name="Rectangle 42">
            <a:extLst>
              <a:ext uri="{FF2B5EF4-FFF2-40B4-BE49-F238E27FC236}">
                <a16:creationId xmlns:a16="http://schemas.microsoft.com/office/drawing/2014/main" id="{1AC1B2AB-1C17-4267-B63D-585CD792D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4263" y="5300663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A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5275" name="Rectangle 43">
            <a:extLst>
              <a:ext uri="{FF2B5EF4-FFF2-40B4-BE49-F238E27FC236}">
                <a16:creationId xmlns:a16="http://schemas.microsoft.com/office/drawing/2014/main" id="{791BB032-FE0F-4654-8655-092E64262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3951288"/>
            <a:ext cx="550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D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5276" name="Rectangle 44">
            <a:extLst>
              <a:ext uri="{FF2B5EF4-FFF2-40B4-BE49-F238E27FC236}">
                <a16:creationId xmlns:a16="http://schemas.microsoft.com/office/drawing/2014/main" id="{5B6F5174-A9CC-4433-9E03-26295F6A6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2439988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E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5277" name="Line 45">
            <a:extLst>
              <a:ext uri="{FF2B5EF4-FFF2-40B4-BE49-F238E27FC236}">
                <a16:creationId xmlns:a16="http://schemas.microsoft.com/office/drawing/2014/main" id="{42997E3F-C908-452E-8A24-7C163F921BD3}"/>
              </a:ext>
            </a:extLst>
          </p:cNvPr>
          <p:cNvSpPr>
            <a:spLocks noChangeShapeType="1"/>
          </p:cNvSpPr>
          <p:nvPr/>
        </p:nvSpPr>
        <p:spPr bwMode="auto">
          <a:xfrm>
            <a:off x="1836738" y="4868863"/>
            <a:ext cx="358775" cy="144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78" name="Line 46">
            <a:extLst>
              <a:ext uri="{FF2B5EF4-FFF2-40B4-BE49-F238E27FC236}">
                <a16:creationId xmlns:a16="http://schemas.microsoft.com/office/drawing/2014/main" id="{040E3C7B-C360-4E28-85AE-BC37FBBBDD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59338" y="3500438"/>
            <a:ext cx="288925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79" name="Line 47">
            <a:extLst>
              <a:ext uri="{FF2B5EF4-FFF2-40B4-BE49-F238E27FC236}">
                <a16:creationId xmlns:a16="http://schemas.microsoft.com/office/drawing/2014/main" id="{F6EAD2F9-ED45-46AF-92BB-2E6CD318729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87900" y="3429000"/>
            <a:ext cx="287338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F5FFDFA6-E32A-4E27-9055-C4E48DAF3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ЗАДАЧА № </a:t>
            </a:r>
            <a:r>
              <a:rPr lang="en-US" altLang="ru-RU" sz="3600"/>
              <a:t>8</a:t>
            </a:r>
            <a:endParaRPr lang="ru-RU" altLang="ru-RU" sz="3200"/>
          </a:p>
        </p:txBody>
      </p:sp>
      <p:grpSp>
        <p:nvGrpSpPr>
          <p:cNvPr id="96285" name="Group 29">
            <a:extLst>
              <a:ext uri="{FF2B5EF4-FFF2-40B4-BE49-F238E27FC236}">
                <a16:creationId xmlns:a16="http://schemas.microsoft.com/office/drawing/2014/main" id="{5622676B-2997-495E-B37A-3EA225D66D8B}"/>
              </a:ext>
            </a:extLst>
          </p:cNvPr>
          <p:cNvGrpSpPr>
            <a:grpSpLocks/>
          </p:cNvGrpSpPr>
          <p:nvPr/>
        </p:nvGrpSpPr>
        <p:grpSpPr bwMode="auto">
          <a:xfrm>
            <a:off x="2051050" y="1916113"/>
            <a:ext cx="5184775" cy="3384550"/>
            <a:chOff x="1292" y="1207"/>
            <a:chExt cx="3266" cy="2132"/>
          </a:xfrm>
        </p:grpSpPr>
        <p:sp>
          <p:nvSpPr>
            <p:cNvPr id="96279" name="Line 23">
              <a:extLst>
                <a:ext uri="{FF2B5EF4-FFF2-40B4-BE49-F238E27FC236}">
                  <a16:creationId xmlns:a16="http://schemas.microsoft.com/office/drawing/2014/main" id="{426E5C52-53F7-43C5-8DA4-46FD2B9DD2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1" y="1207"/>
              <a:ext cx="181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280" name="Line 24">
              <a:extLst>
                <a:ext uri="{FF2B5EF4-FFF2-40B4-BE49-F238E27FC236}">
                  <a16:creationId xmlns:a16="http://schemas.microsoft.com/office/drawing/2014/main" id="{68F1B8B9-4E30-41DC-8CE5-8C32691D56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2" y="3339"/>
              <a:ext cx="326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281" name="Line 25">
              <a:extLst>
                <a:ext uri="{FF2B5EF4-FFF2-40B4-BE49-F238E27FC236}">
                  <a16:creationId xmlns:a16="http://schemas.microsoft.com/office/drawing/2014/main" id="{D2F3D2A0-0D19-47DC-86DC-F45EEA0745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92" y="1207"/>
              <a:ext cx="499" cy="21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282" name="Line 26">
              <a:extLst>
                <a:ext uri="{FF2B5EF4-FFF2-40B4-BE49-F238E27FC236}">
                  <a16:creationId xmlns:a16="http://schemas.microsoft.com/office/drawing/2014/main" id="{A9175B27-78DB-4A07-8563-F7CDF1317B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6" y="1207"/>
              <a:ext cx="952" cy="21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283" name="Line 27">
              <a:extLst>
                <a:ext uri="{FF2B5EF4-FFF2-40B4-BE49-F238E27FC236}">
                  <a16:creationId xmlns:a16="http://schemas.microsoft.com/office/drawing/2014/main" id="{EE3B690B-E8B7-49D1-9610-B427563B6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1" y="1207"/>
              <a:ext cx="2767" cy="21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284" name="Line 28">
              <a:extLst>
                <a:ext uri="{FF2B5EF4-FFF2-40B4-BE49-F238E27FC236}">
                  <a16:creationId xmlns:a16="http://schemas.microsoft.com/office/drawing/2014/main" id="{32FE8F08-A46F-4EC8-8952-D6834A1239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2" y="1207"/>
              <a:ext cx="2314" cy="21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6286" name="Rectangle 30">
            <a:extLst>
              <a:ext uri="{FF2B5EF4-FFF2-40B4-BE49-F238E27FC236}">
                <a16:creationId xmlns:a16="http://schemas.microsoft.com/office/drawing/2014/main" id="{660315E7-F96A-494D-80B7-71159E6B3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0925" y="1484313"/>
            <a:ext cx="52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B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6287" name="Rectangle 31">
            <a:extLst>
              <a:ext uri="{FF2B5EF4-FFF2-40B4-BE49-F238E27FC236}">
                <a16:creationId xmlns:a16="http://schemas.microsoft.com/office/drawing/2014/main" id="{085C9F54-6DEA-4353-AB65-A605602D8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1484313"/>
            <a:ext cx="5508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C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6288" name="Rectangle 32">
            <a:extLst>
              <a:ext uri="{FF2B5EF4-FFF2-40B4-BE49-F238E27FC236}">
                <a16:creationId xmlns:a16="http://schemas.microsoft.com/office/drawing/2014/main" id="{21F9F48B-7A25-4934-85B2-22A4F8105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8363" y="4941888"/>
            <a:ext cx="550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D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6289" name="Rectangle 33">
            <a:extLst>
              <a:ext uri="{FF2B5EF4-FFF2-40B4-BE49-F238E27FC236}">
                <a16:creationId xmlns:a16="http://schemas.microsoft.com/office/drawing/2014/main" id="{1E2DC283-6887-4E84-8E62-7963E64E8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4959350"/>
            <a:ext cx="5222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E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6290" name="Rectangle 34">
            <a:extLst>
              <a:ext uri="{FF2B5EF4-FFF2-40B4-BE49-F238E27FC236}">
                <a16:creationId xmlns:a16="http://schemas.microsoft.com/office/drawing/2014/main" id="{BC734212-D80F-4C64-A208-D3A1978CB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4175" y="3141663"/>
            <a:ext cx="5222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0066FF"/>
                </a:solidFill>
              </a:rPr>
              <a:t>E</a:t>
            </a:r>
            <a:endParaRPr lang="ru-RU" altLang="ru-RU" sz="4000">
              <a:solidFill>
                <a:srgbClr val="0066FF"/>
              </a:solidFill>
            </a:endParaRPr>
          </a:p>
        </p:txBody>
      </p:sp>
      <p:sp>
        <p:nvSpPr>
          <p:cNvPr id="96291" name="Rectangle 35">
            <a:extLst>
              <a:ext uri="{FF2B5EF4-FFF2-40B4-BE49-F238E27FC236}">
                <a16:creationId xmlns:a16="http://schemas.microsoft.com/office/drawing/2014/main" id="{F60291A5-EA16-428F-A269-F3ADE59AF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238" y="2798763"/>
            <a:ext cx="712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1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  <p:sp>
        <p:nvSpPr>
          <p:cNvPr id="96292" name="Rectangle 36">
            <a:extLst>
              <a:ext uri="{FF2B5EF4-FFF2-40B4-BE49-F238E27FC236}">
                <a16:creationId xmlns:a16="http://schemas.microsoft.com/office/drawing/2014/main" id="{30AADAEA-70D9-4269-AE1B-EC4E00B9A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4613" y="2798763"/>
            <a:ext cx="712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4000">
                <a:solidFill>
                  <a:srgbClr val="FF3300"/>
                </a:solidFill>
              </a:rPr>
              <a:t>S</a:t>
            </a:r>
            <a:r>
              <a:rPr lang="en-US" altLang="ru-RU" sz="4000" baseline="-25000">
                <a:solidFill>
                  <a:srgbClr val="FF3300"/>
                </a:solidFill>
              </a:rPr>
              <a:t>2</a:t>
            </a:r>
            <a:endParaRPr lang="ru-RU" altLang="ru-RU" sz="4000" baseline="-2500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2507</TotalTime>
  <Words>108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Arial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260</cp:revision>
  <dcterms:created xsi:type="dcterms:W3CDTF">2005-10-23T08:14:08Z</dcterms:created>
  <dcterms:modified xsi:type="dcterms:W3CDTF">2019-12-22T16:57:25Z</dcterms:modified>
</cp:coreProperties>
</file>