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C143F80-4515-4066-8CD7-E35ABF2E7109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F7EA567-DEEF-47C9-80CD-679CEEB67D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Урок геометрии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                                        17.11.18 г.</a:t>
            </a:r>
          </a:p>
          <a:p>
            <a:r>
              <a:rPr lang="ru-RU" sz="3600" b="1" dirty="0"/>
              <a:t>                       </a:t>
            </a:r>
            <a:r>
              <a:rPr lang="ru-RU" b="1" dirty="0"/>
              <a:t>Учитель </a:t>
            </a:r>
            <a:r>
              <a:rPr lang="ru-RU" b="1" dirty="0" err="1"/>
              <a:t>Закуцкая</a:t>
            </a:r>
            <a:r>
              <a:rPr lang="ru-RU" b="1" dirty="0"/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1426130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Решить задачу</a:t>
            </a:r>
            <a:r>
              <a:rPr lang="en-US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600" b="1" dirty="0"/>
              <a:t>Через вершину С прямоугольного треугольника А</a:t>
            </a:r>
            <a:r>
              <a:rPr lang="en-US" sz="3600" b="1" dirty="0"/>
              <a:t>B</a:t>
            </a:r>
            <a:r>
              <a:rPr lang="ru-RU" sz="3600" b="1" dirty="0"/>
              <a:t>С (угол С прямой) проведен перпендикуляр СМ к  плоскости треугольника. Найти расстояние от точки М до прямой АВ, если треугольник АВС египетский, а С</a:t>
            </a:r>
            <a:r>
              <a:rPr lang="en-US" sz="3600" b="1" dirty="0"/>
              <a:t>M = 1.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66504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Решить задачу</a:t>
            </a:r>
            <a:r>
              <a:rPr lang="en-US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Правильные треугольники АВС и </a:t>
            </a:r>
            <a:r>
              <a:rPr lang="en-US" sz="4000" b="1" dirty="0"/>
              <a:t>DBC</a:t>
            </a:r>
            <a:r>
              <a:rPr lang="ru-RU" sz="4000" b="1" dirty="0"/>
              <a:t> расположены так, что вершина </a:t>
            </a:r>
            <a:r>
              <a:rPr lang="en-US" sz="4000" b="1" dirty="0"/>
              <a:t>D</a:t>
            </a:r>
            <a:r>
              <a:rPr lang="ru-RU" sz="4000" b="1" dirty="0"/>
              <a:t> проецируется в центр треугольника АВС. Вычислить косинус угла между плоскостями этих треугольников.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562172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8000" dirty="0">
                <a:solidFill>
                  <a:srgbClr val="C00000"/>
                </a:solidFill>
              </a:rPr>
              <a:t>№№ </a:t>
            </a:r>
            <a:r>
              <a:rPr lang="ru-RU" sz="8000" b="1" dirty="0">
                <a:solidFill>
                  <a:srgbClr val="C00000"/>
                </a:solidFill>
              </a:rPr>
              <a:t>206, 212</a:t>
            </a:r>
          </a:p>
        </p:txBody>
      </p:sp>
    </p:spTree>
    <p:extLst>
      <p:ext uri="{BB962C8B-B14F-4D97-AF65-F5344CB8AC3E}">
        <p14:creationId xmlns:p14="http://schemas.microsoft.com/office/powerpoint/2010/main" val="154135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08701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6000" b="1" dirty="0">
                <a:solidFill>
                  <a:srgbClr val="C00000"/>
                </a:solidFill>
              </a:rPr>
              <a:t>1)</a:t>
            </a:r>
            <a:r>
              <a:rPr lang="ru-RU" sz="6000" b="1" dirty="0"/>
              <a:t> Если две точки окружности лежат в плоскости, то и вся окружность лежит в этой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1168376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6000" b="1" dirty="0">
                <a:solidFill>
                  <a:srgbClr val="C00000"/>
                </a:solidFill>
              </a:rPr>
              <a:t>2)</a:t>
            </a:r>
            <a:r>
              <a:rPr lang="ru-RU" sz="6000" b="1" dirty="0"/>
              <a:t> Если точки А, В, С, </a:t>
            </a:r>
            <a:r>
              <a:rPr lang="en-US" sz="6000" b="1" dirty="0"/>
              <a:t>D</a:t>
            </a:r>
            <a:r>
              <a:rPr lang="ru-RU" sz="6000" b="1" dirty="0"/>
              <a:t> не лежат в одной плоскости, то прямые АВ и С</a:t>
            </a:r>
            <a:r>
              <a:rPr lang="en-US" sz="6000" b="1" dirty="0"/>
              <a:t>D</a:t>
            </a:r>
            <a:r>
              <a:rPr lang="ru-RU" sz="6000" b="1" dirty="0"/>
              <a:t> могут быть параллельными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66177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6781800" cy="1015008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5400" b="1" dirty="0">
                <a:solidFill>
                  <a:srgbClr val="C00000"/>
                </a:solidFill>
              </a:rPr>
              <a:t>3)</a:t>
            </a:r>
            <a:r>
              <a:rPr lang="ru-RU" sz="5400" b="1" dirty="0"/>
              <a:t> Если прямая параллельна какой-либо прямой, лежащей в плоскости, то она параллельна этой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423651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5400" b="1" dirty="0">
                <a:solidFill>
                  <a:srgbClr val="C00000"/>
                </a:solidFill>
              </a:rPr>
              <a:t>4)</a:t>
            </a:r>
            <a:r>
              <a:rPr lang="ru-RU" sz="5400" dirty="0"/>
              <a:t> </a:t>
            </a:r>
            <a:r>
              <a:rPr lang="ru-RU" sz="5400" b="1" dirty="0"/>
              <a:t>Если одна прямая лежит в плоскости, а другая пересекает эту плоскость, то эти прямые являются скрещивающимися</a:t>
            </a:r>
            <a:r>
              <a:rPr lang="ru-RU" sz="5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914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800" b="1" dirty="0">
                <a:solidFill>
                  <a:srgbClr val="C00000"/>
                </a:solidFill>
              </a:rPr>
              <a:t>5)</a:t>
            </a:r>
            <a:r>
              <a:rPr lang="ru-RU" sz="4800" b="1" dirty="0"/>
              <a:t> Если прямая перпендикулярна какой-либо прямой, лежащей в плоскости, то она перпендикулярна этой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327071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5400" b="1" dirty="0">
                <a:solidFill>
                  <a:srgbClr val="C00000"/>
                </a:solidFill>
              </a:rPr>
              <a:t>6)</a:t>
            </a:r>
            <a:r>
              <a:rPr lang="ru-RU" sz="5400" b="1" dirty="0"/>
              <a:t> Если прямая перпендикулярна двум прямым плоскости, то она перпендикулярна этой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33632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543800" cy="3886200"/>
          </a:xfrm>
        </p:spPr>
        <p:txBody>
          <a:bodyPr>
            <a:noAutofit/>
          </a:bodyPr>
          <a:lstStyle/>
          <a:p>
            <a:pPr algn="just"/>
            <a:r>
              <a:rPr lang="ru-RU" sz="4800" b="1" dirty="0">
                <a:solidFill>
                  <a:srgbClr val="C00000"/>
                </a:solidFill>
              </a:rPr>
              <a:t>7)</a:t>
            </a:r>
            <a:r>
              <a:rPr lang="ru-RU" sz="4800" b="1" dirty="0"/>
              <a:t> Если одна из двух параллельных прямых параллельна плоскости, то другая прямая также параллельна этой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val="2000502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Верно или нет</a:t>
            </a:r>
            <a:r>
              <a:rPr lang="en-US" dirty="0">
                <a:solidFill>
                  <a:srgbClr val="C00000"/>
                </a:solidFill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C00000"/>
                </a:solidFill>
              </a:rPr>
              <a:t>8)</a:t>
            </a:r>
            <a:r>
              <a:rPr lang="ru-RU" sz="4400" b="1" dirty="0">
                <a:solidFill>
                  <a:schemeClr val="tx1"/>
                </a:solidFill>
              </a:rPr>
              <a:t> Через каждую из  двух скрещивающихся прямых можно провести плоскость, параллельную другой прямой, и притом только одну.</a:t>
            </a:r>
          </a:p>
        </p:txBody>
      </p:sp>
    </p:spTree>
    <p:extLst>
      <p:ext uri="{BB962C8B-B14F-4D97-AF65-F5344CB8AC3E}">
        <p14:creationId xmlns:p14="http://schemas.microsoft.com/office/powerpoint/2010/main" val="25720015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46</TotalTime>
  <Words>280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Impact</vt:lpstr>
      <vt:lpstr>Times New Roman</vt:lpstr>
      <vt:lpstr>NewsPrint</vt:lpstr>
      <vt:lpstr>Урок геометрии</vt:lpstr>
      <vt:lpstr>Верно или нет?</vt:lpstr>
      <vt:lpstr>Верно или нет?</vt:lpstr>
      <vt:lpstr>Верно или нет?</vt:lpstr>
      <vt:lpstr>Верно или нет?</vt:lpstr>
      <vt:lpstr>Верно или нет?</vt:lpstr>
      <vt:lpstr>Верно или нет?</vt:lpstr>
      <vt:lpstr>Верно или нет?</vt:lpstr>
      <vt:lpstr>Верно или нет?</vt:lpstr>
      <vt:lpstr>Решить задачу:</vt:lpstr>
      <vt:lpstr>Решить задачу: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геометрии</dc:title>
  <dc:creator>Закуцкая Марина Владимировна</dc:creator>
  <cp:lastModifiedBy>Денис Карпов</cp:lastModifiedBy>
  <cp:revision>8</cp:revision>
  <dcterms:created xsi:type="dcterms:W3CDTF">2018-11-16T19:04:12Z</dcterms:created>
  <dcterms:modified xsi:type="dcterms:W3CDTF">2019-12-22T17:02:43Z</dcterms:modified>
</cp:coreProperties>
</file>