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DCF85-59BF-443B-AC80-B8936DD898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81B7A-F4F1-4DBF-ACEF-E0F5F34B86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Средние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величины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Среднее    гармоническое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Среднее   геометрическое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Среднее арифметическое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Среднее      квадратичное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>
            <a:noAutofit/>
          </a:bodyPr>
          <a:lstStyle/>
          <a:p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Практическое приложение подобия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357694"/>
            <a:ext cx="6357982" cy="18573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Открытый урок в 8  классе ГБОУ лицей № 144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–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Закуцкая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М.В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Решить задачу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Основания трапеции равны    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Найти длину отрезка, параллельного  основаниям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трапеции и проходящего через точку пересечения  её диагоналей.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задачи</a:t>
            </a:r>
            <a:r>
              <a:rPr lang="en-US" b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715436" cy="521497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1. 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трапеция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             ), значит,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   А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    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значит,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углы 1 и 2 равны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углы 3 и 4 равны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             ), следовательно, треугольники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подобны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             ). По определению подобных треугольников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оставляем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пропорцию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 2.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     ВС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             ), значит,  треугольники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АОМ и АВС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подобны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             ). По определению подобных треугольников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оставляем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пропорцию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7858148" y="1428736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8001818" y="1427942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7858942" y="1427942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8001818" y="1427942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1715274" y="4499776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572398" y="4499776"/>
            <a:ext cx="285752" cy="1588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задачи (продолжение)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3. </a:t>
            </a:r>
          </a:p>
          <a:p>
            <a:pPr algn="just">
              <a:buNone/>
            </a:pPr>
            <a:r>
              <a:rPr lang="ru-RU" b="1" dirty="0"/>
              <a:t>а)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Применим в правой части пропорции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почленное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деление на 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. Получим  равенство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б) Из пропорции 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подставим данные в равенство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. Получим равенство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(4)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в) Из равенства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(4)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выразим </a:t>
            </a:r>
            <a:r>
              <a:rPr lang="ru-RU" sz="3000" b="1" i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через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г) Проведя аналогичные рассуждения, получим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через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е) Найдем длину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как сумму длин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Найти  длину отрезка, делящего трапецию на две подобных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464447" y="2964653"/>
            <a:ext cx="2571768" cy="121444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43108" y="4857760"/>
            <a:ext cx="5072098" cy="158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57554" y="2214554"/>
            <a:ext cx="1214446" cy="1588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572000" y="2214554"/>
            <a:ext cx="2643206" cy="2643206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2928926" y="3071810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28926" y="3071810"/>
            <a:ext cx="2500330" cy="1588"/>
          </a:xfrm>
          <a:prstGeom prst="line">
            <a:avLst/>
          </a:prstGeom>
          <a:ln w="635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43042" y="4500570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00694" y="2571744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57422" y="2571744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00562" y="1714488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72330" y="4500571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488" y="1714488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14744" y="142873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en-US" sz="4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357686" y="4857760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en-US" sz="4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00496" y="2928934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46092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900" b="1" u="sng" dirty="0">
                <a:solidFill>
                  <a:schemeClr val="accent2">
                    <a:lumMod val="75000"/>
                  </a:schemeClr>
                </a:solidFill>
              </a:rPr>
              <a:t>Основания трапеции 4 и 9</a:t>
            </a:r>
            <a:r>
              <a:rPr lang="ru-RU" sz="4900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49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Найти длину отрезка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br>
              <a:rPr lang="en-US" dirty="0"/>
            </a:b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just"/>
            <a:r>
              <a:rPr lang="en-US" dirty="0"/>
              <a:t>1) </a:t>
            </a:r>
            <a:r>
              <a:rPr lang="ru-RU" b="1" dirty="0"/>
              <a:t>проходящего через точку пересечения диагоналей трапеции, параллельно её основаниям</a:t>
            </a:r>
            <a:r>
              <a:rPr lang="en-US" b="1" dirty="0"/>
              <a:t>;</a:t>
            </a:r>
          </a:p>
          <a:p>
            <a:pPr algn="just"/>
            <a:r>
              <a:rPr lang="en-US" b="1" dirty="0"/>
              <a:t>2) </a:t>
            </a:r>
            <a:r>
              <a:rPr lang="ru-RU" b="1" dirty="0"/>
              <a:t>делящего трапецию на две подобных</a:t>
            </a:r>
            <a:r>
              <a:rPr lang="en-US" b="1" dirty="0"/>
              <a:t>;</a:t>
            </a:r>
          </a:p>
          <a:p>
            <a:pPr algn="just"/>
            <a:r>
              <a:rPr lang="en-US" b="1" dirty="0"/>
              <a:t>3) c</a:t>
            </a:r>
            <a:r>
              <a:rPr lang="ru-RU" b="1" dirty="0" err="1"/>
              <a:t>оединяющего</a:t>
            </a:r>
            <a:r>
              <a:rPr lang="ru-RU" b="1" dirty="0"/>
              <a:t> середины боковых сторон трапеции</a:t>
            </a:r>
            <a:r>
              <a:rPr lang="en-US" b="1" dirty="0"/>
              <a:t>;</a:t>
            </a:r>
          </a:p>
          <a:p>
            <a:pPr algn="just"/>
            <a:r>
              <a:rPr lang="en-US" b="1" dirty="0"/>
              <a:t>4) </a:t>
            </a:r>
            <a:r>
              <a:rPr lang="ru-RU" b="1" dirty="0"/>
              <a:t>параллельного основаниям трапеции и делящего трапецию на две равновеликих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/>
              <a:t>Доказать, что</a:t>
            </a:r>
            <a:r>
              <a:rPr lang="en-US" b="1" dirty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1) </a:t>
            </a:r>
            <a:r>
              <a:rPr lang="ru-RU" b="1" dirty="0"/>
              <a:t>диагональ трапеции делит её на два подобных треугольника тогда и только тогда, когда она равна 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</a:rPr>
              <a:t>среднему геометрическому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/>
              <a:t>оснований трапеции;</a:t>
            </a:r>
          </a:p>
          <a:p>
            <a:pPr algn="just"/>
            <a:r>
              <a:rPr lang="ru-RU" b="1" dirty="0"/>
              <a:t>2) если величины углов треугольника относятся как 1 : 2 : 4, то меньшая сторона треугольника равна </a:t>
            </a:r>
            <a:r>
              <a:rPr lang="ru-RU" b="1" u="sng" dirty="0">
                <a:solidFill>
                  <a:schemeClr val="accent2">
                    <a:lumMod val="75000"/>
                  </a:schemeClr>
                </a:solidFill>
              </a:rPr>
              <a:t>половине среднего гармонического</a:t>
            </a:r>
            <a:r>
              <a:rPr lang="ru-RU" b="1" dirty="0"/>
              <a:t> двух других сторон.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Доказать цепочку неравенств, </a:t>
            </a:r>
          </a:p>
          <a:p>
            <a:pPr algn="ctr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связывающих 4 средних величины.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356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Средние величины </vt:lpstr>
      <vt:lpstr>Практическое приложение подобия</vt:lpstr>
      <vt:lpstr>Решить задачу:</vt:lpstr>
      <vt:lpstr>Решение задачи:</vt:lpstr>
      <vt:lpstr>Решение задачи (продолжение)</vt:lpstr>
      <vt:lpstr>Найти  длину отрезка, делящего трапецию на две подобных</vt:lpstr>
      <vt:lpstr> Основания трапеции 4 и 9. Найти длину отрезка:  </vt:lpstr>
      <vt:lpstr>Домашнее задание Доказать, что:</vt:lpstr>
      <vt:lpstr>Дополнительно: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приложение подобия</dc:title>
  <dc:creator>Закуцкая Марина Владимировна</dc:creator>
  <cp:lastModifiedBy>Денис Карпов</cp:lastModifiedBy>
  <cp:revision>39</cp:revision>
  <dcterms:created xsi:type="dcterms:W3CDTF">2016-11-27T15:52:22Z</dcterms:created>
  <dcterms:modified xsi:type="dcterms:W3CDTF">2019-12-22T20:36:11Z</dcterms:modified>
</cp:coreProperties>
</file>