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2" r:id="rId4"/>
    <p:sldId id="273" r:id="rId5"/>
    <p:sldId id="258" r:id="rId6"/>
    <p:sldId id="259" r:id="rId7"/>
    <p:sldId id="262" r:id="rId8"/>
    <p:sldId id="263" r:id="rId9"/>
    <p:sldId id="264" r:id="rId10"/>
    <p:sldId id="274" r:id="rId11"/>
    <p:sldId id="275" r:id="rId12"/>
    <p:sldId id="260" r:id="rId13"/>
    <p:sldId id="266" r:id="rId14"/>
    <p:sldId id="269" r:id="rId15"/>
    <p:sldId id="265" r:id="rId16"/>
    <p:sldId id="267" r:id="rId17"/>
    <p:sldId id="268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33CCFF"/>
    <a:srgbClr val="FF9900"/>
    <a:srgbClr val="66FF66"/>
    <a:srgbClr val="FFFF00"/>
    <a:srgbClr val="CC3300"/>
    <a:srgbClr val="66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17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w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DF98D-1A7D-4DEB-A717-8883F69E0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90F2E4F-6A96-476A-91EF-472923546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FFF7A6-FDDA-40E8-97DA-E68E516F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024645-357D-4614-95B7-DFFD96FBE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211E3F-5CCD-4DDD-9E70-D3C5DC56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52F0A-09ED-4D8E-B7BA-5FF311D3AC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0488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56ED8-E2C7-411B-9E20-2CAE0764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9106C55-9D07-43DE-9EA3-524021B95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56C679-CAF8-4C95-AB42-9041AB977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5F08F0-C370-40D9-831E-8AAEE58C9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0FAF8D-A7C5-4EBD-B314-A20CE83EA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B3D7F-C01A-4D15-92DA-F5562CE420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460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158DB78-3060-4F8E-AD12-2065C6CFE4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F8D7CB-79CB-4450-A291-8FE0A3D37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6A8B8B-E9B2-47FB-A91F-0C54BE907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4B9C84-6A9A-4289-B5DF-709FFFE3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F34FE8-D5BE-4F4B-8A93-F6934B9E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990BB-05C8-4324-8CDD-B61AFB1E41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470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1D990-7EAE-457F-86F5-E56F57DC7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99E7A7-6897-492E-AF46-C147C0BD9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F55531-75C5-48ED-B9BC-FB4CF1161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D52A83-29A4-46EA-A20C-0D00AE30E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2E4DFD-73EC-47B5-9BDB-12AD4C6E1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F2C17-77C7-435E-897B-7883ED3081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025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E4DC9-945B-430A-8DC1-30A5885DF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6700AE-55C7-4DED-8ED2-A0CFA1F44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F57138-1A5F-4C28-A53D-2E1643550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9BEB30-E7F9-4142-B7D6-9D0BC0D13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92609D-E088-400A-8CF7-B51CB99D6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0C218-2D4D-4AF4-A575-D6C4CBFA01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443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C6EB3-4E16-4BAA-9B4E-B679CD09E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31A309-3AB9-410C-BEFC-CD5C198B49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B8F093-8DB8-4891-9123-01C00F54E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C16F40-8D55-478F-92EC-F8DABBC1E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4232C-8109-4BB0-A5D6-955A8D0EF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C68A3C-7168-4E70-A027-F29EC16B7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02215-1FEE-4E7B-854F-BCC0BED03C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655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40472-A82D-4879-BAF4-EDF4A3B5A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4C5030-1640-41AD-B012-D45CC515D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2C3AC1-1E78-40F3-8323-94EE9E30A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8E0CC9B-430D-425A-9EBA-98307A40D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058133C-2A80-4B47-9BA0-CF4823C6E6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FD326F0-FFF4-4914-8FE4-7C443F688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A5FA10-5E91-4FE0-8C55-F06FB48B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259C62-305F-453E-A3EF-507626B8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BB723-E02F-453A-8C04-4E17643EC5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359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81E4B-2B8C-4AF0-8454-6D33F63A5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D4E6C0-65D1-4165-8FA2-4760A429A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E361E4C-7A90-4414-94FB-05D26E00F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0E3EAB-D586-4AED-9088-8CEFF6D3E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55B45-6C57-4CD8-A8DB-037CB8610E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4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060BD3B-D913-4EAD-B540-87073535C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968FED-675F-4DD0-B027-EEBAD0E2E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BCEF3D5-75C2-4E06-BD76-EA0C14B32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99318-0FFD-4C4F-9449-10280FA4F4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60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0778DE-4560-4306-9891-C2AD9B519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E4B2AC-9754-4C7D-8A38-93718789B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1C4A56-6CE5-4DCC-8DF8-37E43EF905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920F55-F209-4C4E-844E-390CEF63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4AAC21-CBFB-4EF6-9AA5-B05D0D375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8463A0-1CEE-4B71-8D99-28BD47E61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F4BD2-E38C-439D-BC66-AB71C7C6CA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1590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19E6C-1889-4079-A52B-5B5B30777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87F7C49-3ABA-4B43-8B00-F1EBC346C1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699F76-B018-4D57-ACEF-C606F0104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D76CDE-E32C-4402-A4C0-144D69109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174B6D-9699-438F-B945-F6333438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C0F882-2E83-4948-A483-7DF55200F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C4F5D-C804-476A-B6C6-B2B62833ED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0699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A1E88D2-D94B-4C04-92FE-BC685883A6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A65DF21-5C32-4670-94B3-E345E11DD0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129FD40-6F40-4229-AE8F-177F52955E8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1D68D38-D5AB-4904-B8CC-2E56665615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15E2810-C937-4F72-BC87-95D8B61F6CA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5392B0-8C26-4AC5-809B-1D1011A3EE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F2D821D-1B46-43E2-BDF7-B2F524AC8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r>
              <a:rPr lang="ru-RU" altLang="ru-RU" sz="4000"/>
              <a:t>ОТКРЫТЫЙ УРОК </a:t>
            </a:r>
            <a:br>
              <a:rPr lang="ru-RU" altLang="ru-RU" sz="4000"/>
            </a:br>
            <a:r>
              <a:rPr lang="ru-RU" altLang="ru-RU" sz="4000"/>
              <a:t>ПО МАТЕМАТИКЕ В 8 КЛАССЕ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F8A55169-627D-4052-8A4D-AE78C7FB2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349500"/>
            <a:ext cx="82296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400">
                <a:solidFill>
                  <a:srgbClr val="0066FF"/>
                </a:solidFill>
              </a:rPr>
              <a:t>ТЕМА УРОКА</a:t>
            </a:r>
            <a:r>
              <a:rPr lang="ru-RU" altLang="ru-RU" sz="6600">
                <a:solidFill>
                  <a:srgbClr val="0066FF"/>
                </a:solidFill>
              </a:rPr>
              <a:t> </a:t>
            </a:r>
            <a:br>
              <a:rPr lang="ru-RU" altLang="ru-RU" sz="6600">
                <a:solidFill>
                  <a:srgbClr val="0066FF"/>
                </a:solidFill>
              </a:rPr>
            </a:br>
            <a:r>
              <a:rPr lang="en-US" altLang="ru-RU" sz="6600">
                <a:solidFill>
                  <a:srgbClr val="0066FF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6600">
                <a:solidFill>
                  <a:srgbClr val="0066FF"/>
                </a:solidFill>
                <a:latin typeface="Book Antiqua" panose="02040602050305030304" pitchFamily="18" charset="0"/>
              </a:rPr>
              <a:t>СИММЕТРИЯ</a:t>
            </a:r>
            <a:r>
              <a:rPr lang="en-US" altLang="ru-RU" sz="6600">
                <a:solidFill>
                  <a:srgbClr val="0066FF"/>
                </a:solidFill>
                <a:latin typeface="Book Antiqua" panose="02040602050305030304" pitchFamily="18" charset="0"/>
              </a:rPr>
              <a:t>”</a:t>
            </a:r>
            <a:endParaRPr lang="ru-RU" altLang="ru-RU" sz="6600">
              <a:solidFill>
                <a:srgbClr val="0066FF"/>
              </a:solidFill>
              <a:latin typeface="Book Antiqua" panose="02040602050305030304" pitchFamily="18" charset="0"/>
            </a:endParaRP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F880FE18-2F9C-4DCB-B9C5-F72A21C7D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94982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УЧИТЕЛЬ</a:t>
            </a:r>
            <a:r>
              <a:rPr lang="en-US" altLang="ru-RU" sz="4000"/>
              <a:t>: </a:t>
            </a:r>
            <a:r>
              <a:rPr lang="ru-RU" altLang="ru-RU" sz="4000"/>
              <a:t>ЗАКУЦКАЯ М.В.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>
            <a:extLst>
              <a:ext uri="{FF2B5EF4-FFF2-40B4-BE49-F238E27FC236}">
                <a16:creationId xmlns:a16="http://schemas.microsoft.com/office/drawing/2014/main" id="{BA381B84-5E05-4800-9FA1-FFA322F9E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ПЕРЕНОСНАЯ СИММЕТРИЯ</a:t>
            </a:r>
            <a:r>
              <a:rPr lang="en-US" altLang="ru-RU"/>
              <a:t>:</a:t>
            </a:r>
            <a:endParaRPr lang="ru-RU" altLang="ru-RU"/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827C2246-C7BF-4959-BEE5-6E67C9A10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3" y="1196975"/>
            <a:ext cx="4773612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2. БОРДЮРЫ</a:t>
            </a:r>
          </a:p>
        </p:txBody>
      </p:sp>
      <p:pic>
        <p:nvPicPr>
          <p:cNvPr id="24583" name="Picture 7">
            <a:extLst>
              <a:ext uri="{FF2B5EF4-FFF2-40B4-BE49-F238E27FC236}">
                <a16:creationId xmlns:a16="http://schemas.microsoft.com/office/drawing/2014/main" id="{245426C9-CBCD-4F8E-A46A-A0BB22FB0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276475"/>
            <a:ext cx="3732212" cy="118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>
            <a:extLst>
              <a:ext uri="{FF2B5EF4-FFF2-40B4-BE49-F238E27FC236}">
                <a16:creationId xmlns:a16="http://schemas.microsoft.com/office/drawing/2014/main" id="{7C052CB0-17DB-4CE9-8BCB-3AF794162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150" y="3429000"/>
            <a:ext cx="3775075" cy="118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5" name="Picture 9">
            <a:extLst>
              <a:ext uri="{FF2B5EF4-FFF2-40B4-BE49-F238E27FC236}">
                <a16:creationId xmlns:a16="http://schemas.microsoft.com/office/drawing/2014/main" id="{B5755527-EBB8-4191-A023-955744F06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652963"/>
            <a:ext cx="3744912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>
            <a:extLst>
              <a:ext uri="{FF2B5EF4-FFF2-40B4-BE49-F238E27FC236}">
                <a16:creationId xmlns:a16="http://schemas.microsoft.com/office/drawing/2014/main" id="{A8CD8BBC-F695-4762-825F-D370D29B9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ПЕРЕНОСНАЯ СИММЕТРИЯ</a:t>
            </a:r>
            <a:r>
              <a:rPr lang="en-US" altLang="ru-RU"/>
              <a:t>:</a:t>
            </a:r>
            <a:endParaRPr lang="ru-RU" altLang="ru-RU"/>
          </a:p>
        </p:txBody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B5840437-E739-41E5-9532-B2DF775EC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3" y="1196975"/>
            <a:ext cx="4773612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3. ПОДОБИЕ</a:t>
            </a:r>
          </a:p>
        </p:txBody>
      </p:sp>
      <p:pic>
        <p:nvPicPr>
          <p:cNvPr id="25606" name="Picture 6">
            <a:extLst>
              <a:ext uri="{FF2B5EF4-FFF2-40B4-BE49-F238E27FC236}">
                <a16:creationId xmlns:a16="http://schemas.microsoft.com/office/drawing/2014/main" id="{1C705C71-96E6-419B-902A-6613F6820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849630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6C20D352-2111-4230-9443-42DFE45275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2800"/>
              <a:t>ОПРЕДЕЛЕНИЕ ТОЧЕК, СИММЕТРИЧНЫХ ОТНОСИТЕЛЬНО ПРЯМОЙ</a:t>
            </a:r>
          </a:p>
        </p:txBody>
      </p:sp>
      <p:grpSp>
        <p:nvGrpSpPr>
          <p:cNvPr id="6218" name="Group 74">
            <a:extLst>
              <a:ext uri="{FF2B5EF4-FFF2-40B4-BE49-F238E27FC236}">
                <a16:creationId xmlns:a16="http://schemas.microsoft.com/office/drawing/2014/main" id="{1FEAA52D-33E7-41F5-8A3D-0278E78D723B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277938"/>
            <a:ext cx="8229600" cy="5167312"/>
            <a:chOff x="249" y="805"/>
            <a:chExt cx="5184" cy="3255"/>
          </a:xfrm>
        </p:grpSpPr>
        <p:sp>
          <p:nvSpPr>
            <p:cNvPr id="6149" name="Rectangle 5">
              <a:extLst>
                <a:ext uri="{FF2B5EF4-FFF2-40B4-BE49-F238E27FC236}">
                  <a16:creationId xmlns:a16="http://schemas.microsoft.com/office/drawing/2014/main" id="{25740577-B039-4C14-BA04-48815A0FC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" y="2614"/>
              <a:ext cx="5171" cy="1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/>
                <a:t>ТОЧКИ </a:t>
              </a:r>
              <a:r>
                <a:rPr lang="ru-RU" altLang="ru-RU" sz="2800">
                  <a:solidFill>
                    <a:srgbClr val="CC3300"/>
                  </a:solidFill>
                </a:rPr>
                <a:t>А</a:t>
              </a:r>
              <a:r>
                <a:rPr lang="ru-RU" altLang="ru-RU" sz="2800"/>
                <a:t> И </a:t>
              </a:r>
              <a:r>
                <a:rPr lang="ru-RU" altLang="ru-RU" sz="2800">
                  <a:solidFill>
                    <a:srgbClr val="CC3300"/>
                  </a:solidFill>
                </a:rPr>
                <a:t>А</a:t>
              </a:r>
              <a:r>
                <a:rPr lang="ru-RU" altLang="ru-RU" sz="2800" baseline="-25000">
                  <a:solidFill>
                    <a:srgbClr val="CC3300"/>
                  </a:solidFill>
                </a:rPr>
                <a:t>1</a:t>
              </a:r>
              <a:r>
                <a:rPr lang="ru-RU" altLang="ru-RU" sz="2800"/>
                <a:t> НАЗЫВАЮТСЯ </a:t>
              </a:r>
              <a:r>
                <a:rPr lang="ru-RU" altLang="ru-RU" sz="2800">
                  <a:solidFill>
                    <a:srgbClr val="0066FF"/>
                  </a:solidFill>
                </a:rPr>
                <a:t>СИММЕТРИЧ-НЫМИ ОТНОСИТЕЛЬНО ПРЯМОЙ </a:t>
              </a:r>
              <a:r>
                <a:rPr lang="en-US" altLang="ru-RU" sz="2800" i="1">
                  <a:solidFill>
                    <a:srgbClr val="CC3300"/>
                  </a:solidFill>
                  <a:latin typeface="Bookman Old Style" panose="02050604050505020204" pitchFamily="18" charset="0"/>
                </a:rPr>
                <a:t>m</a:t>
              </a:r>
              <a:r>
                <a:rPr lang="ru-RU" altLang="ru-RU" sz="2800"/>
                <a:t>, ЕСЛИ ПРЯМАЯ </a:t>
              </a:r>
              <a:r>
                <a:rPr lang="en-US" altLang="ru-RU" sz="2800" i="1">
                  <a:solidFill>
                    <a:srgbClr val="CC3300"/>
                  </a:solidFill>
                  <a:latin typeface="Bookman Old Style" panose="02050604050505020204" pitchFamily="18" charset="0"/>
                </a:rPr>
                <a:t>m</a:t>
              </a:r>
              <a:r>
                <a:rPr lang="ru-RU" altLang="ru-RU" sz="2800"/>
                <a:t>, ПРОХОДИТ ЧЕРЕЗ </a:t>
              </a:r>
              <a:r>
                <a:rPr lang="ru-RU" altLang="ru-RU" sz="2800">
                  <a:solidFill>
                    <a:srgbClr val="0066FF"/>
                  </a:solidFill>
                </a:rPr>
                <a:t>СЕРЕДИНУ ОТРЕЗКА</a:t>
              </a:r>
              <a:r>
                <a:rPr lang="ru-RU" altLang="ru-RU" sz="2800"/>
                <a:t> </a:t>
              </a:r>
              <a:r>
                <a:rPr lang="ru-RU" altLang="ru-RU" sz="2800">
                  <a:solidFill>
                    <a:srgbClr val="CC3300"/>
                  </a:solidFill>
                </a:rPr>
                <a:t>АА</a:t>
              </a:r>
              <a:r>
                <a:rPr lang="ru-RU" altLang="ru-RU" sz="2800" baseline="-25000">
                  <a:solidFill>
                    <a:srgbClr val="CC3300"/>
                  </a:solidFill>
                </a:rPr>
                <a:t>1</a:t>
              </a:r>
              <a:r>
                <a:rPr lang="ru-RU" altLang="ru-RU" sz="2800"/>
                <a:t> </a:t>
              </a:r>
              <a:r>
                <a:rPr lang="ru-RU" altLang="ru-RU" sz="2800">
                  <a:solidFill>
                    <a:srgbClr val="0066FF"/>
                  </a:solidFill>
                </a:rPr>
                <a:t>ПЕРПЕНДИКУЛЯРНО</a:t>
              </a:r>
              <a:r>
                <a:rPr lang="ru-RU" altLang="ru-RU" sz="2800"/>
                <a:t> К НЕМУ</a:t>
              </a:r>
              <a:endParaRPr lang="ru-RU" altLang="ru-RU"/>
            </a:p>
          </p:txBody>
        </p:sp>
        <p:sp>
          <p:nvSpPr>
            <p:cNvPr id="6150" name="Rectangle 6">
              <a:extLst>
                <a:ext uri="{FF2B5EF4-FFF2-40B4-BE49-F238E27FC236}">
                  <a16:creationId xmlns:a16="http://schemas.microsoft.com/office/drawing/2014/main" id="{7CD11242-0D36-4C35-9351-7D8F49D4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805"/>
              <a:ext cx="2598" cy="1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m </a:t>
              </a:r>
              <a:r>
                <a:rPr lang="ru-RU" altLang="ru-RU" sz="2800">
                  <a:cs typeface="Arial" panose="020B0604020202020204" pitchFamily="34" charset="0"/>
                </a:rPr>
                <a:t>∩</a:t>
              </a:r>
              <a:r>
                <a:rPr lang="en-US" altLang="ru-RU" sz="2800">
                  <a:cs typeface="Arial" panose="020B0604020202020204" pitchFamily="34" charset="0"/>
                </a:rPr>
                <a:t> AA</a:t>
              </a:r>
              <a:r>
                <a:rPr lang="en-US" altLang="ru-RU" sz="2800" baseline="-25000">
                  <a:cs typeface="Arial" panose="020B0604020202020204" pitchFamily="34" charset="0"/>
                </a:rPr>
                <a:t>1</a:t>
              </a:r>
              <a:r>
                <a:rPr lang="en-US" altLang="ru-RU" sz="2800">
                  <a:cs typeface="Arial" panose="020B0604020202020204" pitchFamily="34" charset="0"/>
                </a:rPr>
                <a:t> = O</a:t>
              </a:r>
              <a:r>
                <a:rPr lang="ru-RU" altLang="ru-RU" sz="2800">
                  <a:cs typeface="Arial" panose="020B0604020202020204" pitchFamily="34" charset="0"/>
                </a:rPr>
                <a:t>,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причём АО = ОА</a:t>
              </a:r>
              <a:r>
                <a:rPr lang="ru-RU" altLang="ru-RU" sz="2800" baseline="-25000">
                  <a:cs typeface="Arial" panose="020B0604020202020204" pitchFamily="34" charset="0"/>
                </a:rPr>
                <a:t>1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m </a:t>
              </a:r>
              <a:r>
                <a:rPr lang="en-US" altLang="ru-RU" sz="3600" baseline="-25000">
                  <a:cs typeface="Arial" panose="020B0604020202020204" pitchFamily="34" charset="0"/>
                </a:rPr>
                <a:t>┴</a:t>
              </a:r>
              <a:r>
                <a:rPr lang="en-US" altLang="ru-RU" sz="2800">
                  <a:cs typeface="Arial" panose="020B0604020202020204" pitchFamily="34" charset="0"/>
                </a:rPr>
                <a:t> </a:t>
              </a:r>
              <a:r>
                <a:rPr lang="ru-RU" altLang="ru-RU" sz="2800">
                  <a:solidFill>
                    <a:schemeClr val="tx1"/>
                  </a:solidFill>
                </a:rPr>
                <a:t>АА</a:t>
              </a:r>
              <a:r>
                <a:rPr lang="ru-RU" altLang="ru-RU" sz="2800" baseline="-25000">
                  <a:solidFill>
                    <a:schemeClr val="tx1"/>
                  </a:solidFill>
                </a:rPr>
                <a:t>1</a:t>
              </a:r>
              <a:r>
                <a:rPr lang="en-US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 </a:t>
              </a:r>
              <a:endParaRPr lang="ru-RU" altLang="ru-RU" sz="280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6152" name="Rectangle 8">
            <a:extLst>
              <a:ext uri="{FF2B5EF4-FFF2-40B4-BE49-F238E27FC236}">
                <a16:creationId xmlns:a16="http://schemas.microsoft.com/office/drawing/2014/main" id="{9670C211-DD59-41BF-83BF-14A73C26E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6217" name="Group 73">
            <a:extLst>
              <a:ext uri="{FF2B5EF4-FFF2-40B4-BE49-F238E27FC236}">
                <a16:creationId xmlns:a16="http://schemas.microsoft.com/office/drawing/2014/main" id="{A5F7EF10-A2A6-4A59-9C66-AEB22A758333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1700213"/>
            <a:ext cx="3455987" cy="2449512"/>
            <a:chOff x="657" y="1071"/>
            <a:chExt cx="2177" cy="1543"/>
          </a:xfrm>
        </p:grpSpPr>
        <p:sp>
          <p:nvSpPr>
            <p:cNvPr id="6155" name="Rectangle 11">
              <a:extLst>
                <a:ext uri="{FF2B5EF4-FFF2-40B4-BE49-F238E27FC236}">
                  <a16:creationId xmlns:a16="http://schemas.microsoft.com/office/drawing/2014/main" id="{36DFD37B-1EA0-4693-8F35-C5038936F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1071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m</a:t>
              </a:r>
              <a:endParaRPr lang="ru-RU" altLang="ru-RU" sz="280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53" name="Line 9">
              <a:extLst>
                <a:ext uri="{FF2B5EF4-FFF2-40B4-BE49-F238E27FC236}">
                  <a16:creationId xmlns:a16="http://schemas.microsoft.com/office/drawing/2014/main" id="{C969964D-A6A1-4926-B549-F7AD9686B05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452683" flipH="1">
              <a:off x="657" y="1071"/>
              <a:ext cx="1996" cy="154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61" name="Line 17">
            <a:extLst>
              <a:ext uri="{FF2B5EF4-FFF2-40B4-BE49-F238E27FC236}">
                <a16:creationId xmlns:a16="http://schemas.microsoft.com/office/drawing/2014/main" id="{8556C67D-F89E-4C0E-8AB3-B5456C31DD4B}"/>
              </a:ext>
            </a:extLst>
          </p:cNvPr>
          <p:cNvSpPr>
            <a:spLocks noChangeAspect="1" noChangeShapeType="1"/>
          </p:cNvSpPr>
          <p:nvPr/>
        </p:nvSpPr>
        <p:spPr bwMode="auto">
          <a:xfrm rot="5252683" flipH="1">
            <a:off x="1745457" y="2258219"/>
            <a:ext cx="1727200" cy="1335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213" name="Group 69">
            <a:extLst>
              <a:ext uri="{FF2B5EF4-FFF2-40B4-BE49-F238E27FC236}">
                <a16:creationId xmlns:a16="http://schemas.microsoft.com/office/drawing/2014/main" id="{78ED7403-6F96-434C-AF2D-90DAC4C3202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51138" y="2781300"/>
            <a:ext cx="165100" cy="292100"/>
            <a:chOff x="1700" y="1799"/>
            <a:chExt cx="66" cy="117"/>
          </a:xfrm>
        </p:grpSpPr>
        <p:sp>
          <p:nvSpPr>
            <p:cNvPr id="6164" name="Line 20">
              <a:extLst>
                <a:ext uri="{FF2B5EF4-FFF2-40B4-BE49-F238E27FC236}">
                  <a16:creationId xmlns:a16="http://schemas.microsoft.com/office/drawing/2014/main" id="{A7E65AD4-570B-459F-9BE7-10BFE2EE235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1452683" flipH="1">
              <a:off x="1700" y="1865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Line 22">
              <a:extLst>
                <a:ext uri="{FF2B5EF4-FFF2-40B4-BE49-F238E27FC236}">
                  <a16:creationId xmlns:a16="http://schemas.microsoft.com/office/drawing/2014/main" id="{C878ADA8-863D-4E6A-A2AB-57DD6C75D5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252683" flipH="1">
              <a:off x="1700" y="1806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16" name="Group 72">
            <a:extLst>
              <a:ext uri="{FF2B5EF4-FFF2-40B4-BE49-F238E27FC236}">
                <a16:creationId xmlns:a16="http://schemas.microsoft.com/office/drawing/2014/main" id="{7FEC8567-6A81-4B41-828A-DEC2E1AE2431}"/>
              </a:ext>
            </a:extLst>
          </p:cNvPr>
          <p:cNvGrpSpPr>
            <a:grpSpLocks/>
          </p:cNvGrpSpPr>
          <p:nvPr/>
        </p:nvGrpSpPr>
        <p:grpSpPr bwMode="auto">
          <a:xfrm>
            <a:off x="2306638" y="2565400"/>
            <a:ext cx="641350" cy="728663"/>
            <a:chOff x="1453" y="1616"/>
            <a:chExt cx="404" cy="459"/>
          </a:xfrm>
        </p:grpSpPr>
        <p:sp>
          <p:nvSpPr>
            <p:cNvPr id="6167" name="Line 23">
              <a:extLst>
                <a:ext uri="{FF2B5EF4-FFF2-40B4-BE49-F238E27FC236}">
                  <a16:creationId xmlns:a16="http://schemas.microsoft.com/office/drawing/2014/main" id="{D4DC0617-B62B-44FE-BA20-FE205F5E90C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1452683" flipH="1">
              <a:off x="1791" y="2024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Line 24">
              <a:extLst>
                <a:ext uri="{FF2B5EF4-FFF2-40B4-BE49-F238E27FC236}">
                  <a16:creationId xmlns:a16="http://schemas.microsoft.com/office/drawing/2014/main" id="{7AB8542B-A332-4882-AA86-15199925D3B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1452683" flipH="1">
              <a:off x="1453" y="1616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15" name="Group 71">
            <a:extLst>
              <a:ext uri="{FF2B5EF4-FFF2-40B4-BE49-F238E27FC236}">
                <a16:creationId xmlns:a16="http://schemas.microsoft.com/office/drawing/2014/main" id="{C07076E2-72A0-424B-A9B3-9AD03A3B6D78}"/>
              </a:ext>
            </a:extLst>
          </p:cNvPr>
          <p:cNvGrpSpPr>
            <a:grpSpLocks/>
          </p:cNvGrpSpPr>
          <p:nvPr/>
        </p:nvGrpSpPr>
        <p:grpSpPr bwMode="auto">
          <a:xfrm>
            <a:off x="2268538" y="2852738"/>
            <a:ext cx="647700" cy="711200"/>
            <a:chOff x="1429" y="1797"/>
            <a:chExt cx="408" cy="448"/>
          </a:xfrm>
        </p:grpSpPr>
        <p:sp>
          <p:nvSpPr>
            <p:cNvPr id="6158" name="Rectangle 14">
              <a:extLst>
                <a:ext uri="{FF2B5EF4-FFF2-40B4-BE49-F238E27FC236}">
                  <a16:creationId xmlns:a16="http://schemas.microsoft.com/office/drawing/2014/main" id="{FC4D97FC-7992-4285-9B68-E6CAA06E7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6172" name="AutoShape 28">
              <a:extLst>
                <a:ext uri="{FF2B5EF4-FFF2-40B4-BE49-F238E27FC236}">
                  <a16:creationId xmlns:a16="http://schemas.microsoft.com/office/drawing/2014/main" id="{783A4ED6-A613-4504-A954-38200D969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14" name="Group 70">
            <a:extLst>
              <a:ext uri="{FF2B5EF4-FFF2-40B4-BE49-F238E27FC236}">
                <a16:creationId xmlns:a16="http://schemas.microsoft.com/office/drawing/2014/main" id="{714202C7-157C-4E24-ACCA-EAE86368506D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566863"/>
            <a:ext cx="2592387" cy="2500312"/>
            <a:chOff x="839" y="987"/>
            <a:chExt cx="1633" cy="1575"/>
          </a:xfrm>
        </p:grpSpPr>
        <p:sp>
          <p:nvSpPr>
            <p:cNvPr id="6156" name="Rectangle 12">
              <a:extLst>
                <a:ext uri="{FF2B5EF4-FFF2-40B4-BE49-F238E27FC236}">
                  <a16:creationId xmlns:a16="http://schemas.microsoft.com/office/drawing/2014/main" id="{74CDADBF-34C0-4A6B-85C1-A756CF8E1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987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A</a:t>
              </a:r>
              <a:endParaRPr lang="ru-RU" altLang="ru-RU" sz="280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157" name="Rectangle 13">
              <a:extLst>
                <a:ext uri="{FF2B5EF4-FFF2-40B4-BE49-F238E27FC236}">
                  <a16:creationId xmlns:a16="http://schemas.microsoft.com/office/drawing/2014/main" id="{4D3DC67D-1DB3-41A3-BEBC-BB22CB30C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205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A</a:t>
              </a:r>
              <a:r>
                <a:rPr lang="en-US" altLang="ru-RU" sz="2800" baseline="-25000">
                  <a:cs typeface="Arial" panose="020B0604020202020204" pitchFamily="34" charset="0"/>
                </a:rPr>
                <a:t>1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6171" name="AutoShape 27">
              <a:extLst>
                <a:ext uri="{FF2B5EF4-FFF2-40B4-BE49-F238E27FC236}">
                  <a16:creationId xmlns:a16="http://schemas.microsoft.com/office/drawing/2014/main" id="{5D28DA7F-A148-441D-9480-99C20C789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253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12" name="AutoShape 68">
              <a:extLst>
                <a:ext uri="{FF2B5EF4-FFF2-40B4-BE49-F238E27FC236}">
                  <a16:creationId xmlns:a16="http://schemas.microsoft.com/office/drawing/2014/main" id="{1CE71B5E-6B7C-4A69-B6BE-89D0AF59B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341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>
            <a:extLst>
              <a:ext uri="{FF2B5EF4-FFF2-40B4-BE49-F238E27FC236}">
                <a16:creationId xmlns:a16="http://schemas.microsoft.com/office/drawing/2014/main" id="{B874B288-1E1A-4451-B8BA-AFD7109F71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4000"/>
              <a:t>ОПРЕДЕЛЕНИЕ ФИГУРЫ, ИМЕЮЩЕЙ ОСЬ СИММЕТРИИ</a:t>
            </a:r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115498EF-873A-40EE-BF50-30695901A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989138"/>
            <a:ext cx="8208962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</a:rPr>
              <a:t>ФИГУРА НАЗЫВАЕТСЯ СИММЕТРИЧНОЙ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 ОТНОСИТЕЛЬНОЙ </a:t>
            </a:r>
            <a:r>
              <a:rPr lang="ru-RU" altLang="ru-RU" sz="2800">
                <a:solidFill>
                  <a:srgbClr val="CC3300"/>
                </a:solidFill>
              </a:rPr>
              <a:t>ПРЯМОЙ </a:t>
            </a:r>
            <a:r>
              <a:rPr lang="en-US" altLang="ru-RU" sz="2800">
                <a:solidFill>
                  <a:srgbClr val="CC3300"/>
                </a:solidFill>
              </a:rPr>
              <a:t>m</a:t>
            </a:r>
            <a:r>
              <a:rPr lang="ru-RU" altLang="ru-RU" sz="2800">
                <a:solidFill>
                  <a:schemeClr val="tx1"/>
                </a:solidFill>
              </a:rPr>
              <a:t>,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ЕСЛИ ДЛЯ КАЖДОЙ ТОЧКИ ФИГУРЫ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СИММЕТРИЧНАЯ ЕЙ ТОЧКА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ОТНОСИТЕЛЬНО </a:t>
            </a:r>
            <a:r>
              <a:rPr lang="ru-RU" altLang="ru-RU" sz="2800">
                <a:solidFill>
                  <a:srgbClr val="CC3300"/>
                </a:solidFill>
              </a:rPr>
              <a:t>ПРЯМОЙ </a:t>
            </a:r>
            <a:r>
              <a:rPr lang="en-US" altLang="ru-RU" sz="2800">
                <a:solidFill>
                  <a:srgbClr val="CC3300"/>
                </a:solidFill>
              </a:rPr>
              <a:t>m</a:t>
            </a:r>
            <a:r>
              <a:rPr lang="ru-RU" altLang="ru-RU" sz="2800">
                <a:solidFill>
                  <a:schemeClr val="tx1"/>
                </a:solidFill>
              </a:rPr>
              <a:t>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ТАКЖЕ ПРИНАДЛЕЖИТ ЭТОЙ ФИГУРЕ. </a:t>
            </a:r>
            <a:endParaRPr lang="ru-RU" alt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>
            <a:extLst>
              <a:ext uri="{FF2B5EF4-FFF2-40B4-BE49-F238E27FC236}">
                <a16:creationId xmlns:a16="http://schemas.microsoft.com/office/drawing/2014/main" id="{87801DD7-3BBA-4074-B35B-FC0B0D0A4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4638"/>
            <a:ext cx="84359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ФИГУРЫ, ИМЕЮЩИЕ </a:t>
            </a:r>
            <a:br>
              <a:rPr lang="ru-RU" altLang="ru-RU" sz="4000"/>
            </a:br>
            <a:r>
              <a:rPr lang="ru-RU" altLang="ru-RU" sz="4000"/>
              <a:t>ОСЬ СИММЕТРИИ</a:t>
            </a:r>
          </a:p>
        </p:txBody>
      </p:sp>
      <p:sp>
        <p:nvSpPr>
          <p:cNvPr id="17428" name="Line 20">
            <a:extLst>
              <a:ext uri="{FF2B5EF4-FFF2-40B4-BE49-F238E27FC236}">
                <a16:creationId xmlns:a16="http://schemas.microsoft.com/office/drawing/2014/main" id="{A830D64B-CA62-4997-82AF-A72BA3C3EA0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7275" y="4868863"/>
            <a:ext cx="183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7442" name="Group 34">
            <a:extLst>
              <a:ext uri="{FF2B5EF4-FFF2-40B4-BE49-F238E27FC236}">
                <a16:creationId xmlns:a16="http://schemas.microsoft.com/office/drawing/2014/main" id="{6CE74D95-6BF4-48C5-AE24-F64D78446F73}"/>
              </a:ext>
            </a:extLst>
          </p:cNvPr>
          <p:cNvGrpSpPr>
            <a:grpSpLocks/>
          </p:cNvGrpSpPr>
          <p:nvPr/>
        </p:nvGrpSpPr>
        <p:grpSpPr bwMode="auto">
          <a:xfrm>
            <a:off x="1222375" y="1700213"/>
            <a:ext cx="6483350" cy="4106862"/>
            <a:chOff x="770" y="1071"/>
            <a:chExt cx="4084" cy="2587"/>
          </a:xfrm>
        </p:grpSpPr>
        <p:sp>
          <p:nvSpPr>
            <p:cNvPr id="17417" name="Rectangle 9">
              <a:extLst>
                <a:ext uri="{FF2B5EF4-FFF2-40B4-BE49-F238E27FC236}">
                  <a16:creationId xmlns:a16="http://schemas.microsoft.com/office/drawing/2014/main" id="{E34DAE1E-FE5D-4242-941A-48D150A33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" y="2863"/>
              <a:ext cx="1225" cy="408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lin ang="27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8" name="Rectangle 10">
              <a:extLst>
                <a:ext uri="{FF2B5EF4-FFF2-40B4-BE49-F238E27FC236}">
                  <a16:creationId xmlns:a16="http://schemas.microsoft.com/office/drawing/2014/main" id="{0D465D73-7A33-4A0D-8C20-D5F8FEDC7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614"/>
              <a:ext cx="862" cy="862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lin ang="27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9" name="AutoShape 11">
              <a:extLst>
                <a:ext uri="{FF2B5EF4-FFF2-40B4-BE49-F238E27FC236}">
                  <a16:creationId xmlns:a16="http://schemas.microsoft.com/office/drawing/2014/main" id="{E7575D32-6E87-4150-BD93-4869BBC163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833" y="2614"/>
              <a:ext cx="861" cy="861"/>
            </a:xfrm>
            <a:prstGeom prst="diamond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lin ang="2700000" scaled="1"/>
            </a:gra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1" name="Line 13">
              <a:extLst>
                <a:ext uri="{FF2B5EF4-FFF2-40B4-BE49-F238E27FC236}">
                  <a16:creationId xmlns:a16="http://schemas.microsoft.com/office/drawing/2014/main" id="{4BBBEE06-A30D-4A95-A8DF-A8BB827E52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3" y="2478"/>
              <a:ext cx="0" cy="11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Line 15">
              <a:extLst>
                <a:ext uri="{FF2B5EF4-FFF2-40B4-BE49-F238E27FC236}">
                  <a16:creationId xmlns:a16="http://schemas.microsoft.com/office/drawing/2014/main" id="{70F58599-BA3F-44F2-A9D8-7006C5796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6" y="2477"/>
              <a:ext cx="0" cy="11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Line 18">
              <a:extLst>
                <a:ext uri="{FF2B5EF4-FFF2-40B4-BE49-F238E27FC236}">
                  <a16:creationId xmlns:a16="http://schemas.microsoft.com/office/drawing/2014/main" id="{A554293F-8CD5-4D93-B4D4-333FC8E076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56" y="2477"/>
              <a:ext cx="0" cy="11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Line 19">
              <a:extLst>
                <a:ext uri="{FF2B5EF4-FFF2-40B4-BE49-F238E27FC236}">
                  <a16:creationId xmlns:a16="http://schemas.microsoft.com/office/drawing/2014/main" id="{BF400459-3785-4B2C-97BD-FAA0994C5E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3055"/>
              <a:ext cx="115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21">
              <a:extLst>
                <a:ext uri="{FF2B5EF4-FFF2-40B4-BE49-F238E27FC236}">
                  <a16:creationId xmlns:a16="http://schemas.microsoft.com/office/drawing/2014/main" id="{1675C930-4120-4AE1-905E-B1E7D3F6E1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0" y="3067"/>
              <a:ext cx="143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435" name="Group 27">
              <a:extLst>
                <a:ext uri="{FF2B5EF4-FFF2-40B4-BE49-F238E27FC236}">
                  <a16:creationId xmlns:a16="http://schemas.microsoft.com/office/drawing/2014/main" id="{03E57173-BDD6-4F64-B68A-B824757C6D3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130" y="3066"/>
              <a:ext cx="1451" cy="1"/>
              <a:chOff x="2268" y="3066"/>
              <a:chExt cx="1202" cy="1"/>
            </a:xfrm>
          </p:grpSpPr>
          <p:sp>
            <p:nvSpPr>
              <p:cNvPr id="17433" name="Line 25">
                <a:extLst>
                  <a:ext uri="{FF2B5EF4-FFF2-40B4-BE49-F238E27FC236}">
                    <a16:creationId xmlns:a16="http://schemas.microsoft.com/office/drawing/2014/main" id="{95742E6D-504B-486A-9CD4-CF1A6A53C4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700000">
                <a:off x="2858" y="2476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Line 26">
                <a:extLst>
                  <a:ext uri="{FF2B5EF4-FFF2-40B4-BE49-F238E27FC236}">
                    <a16:creationId xmlns:a16="http://schemas.microsoft.com/office/drawing/2014/main" id="{21A66B71-956F-42C4-BA13-9DE4D9BE26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900000" flipH="1">
                <a:off x="2880" y="2477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441" name="Group 33">
              <a:extLst>
                <a:ext uri="{FF2B5EF4-FFF2-40B4-BE49-F238E27FC236}">
                  <a16:creationId xmlns:a16="http://schemas.microsoft.com/office/drawing/2014/main" id="{D421F562-9DCC-42B3-819B-1EBA5960FC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7" y="1071"/>
              <a:ext cx="3607" cy="1180"/>
              <a:chOff x="1247" y="1071"/>
              <a:chExt cx="3607" cy="1180"/>
            </a:xfrm>
          </p:grpSpPr>
          <p:sp>
            <p:nvSpPr>
              <p:cNvPr id="17414" name="AutoShape 6">
                <a:extLst>
                  <a:ext uri="{FF2B5EF4-FFF2-40B4-BE49-F238E27FC236}">
                    <a16:creationId xmlns:a16="http://schemas.microsoft.com/office/drawing/2014/main" id="{562BF831-8661-4B1E-A1E7-23F2E53C23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47" y="1207"/>
                <a:ext cx="454" cy="861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15" name="AutoShape 7">
                <a:extLst>
                  <a:ext uri="{FF2B5EF4-FFF2-40B4-BE49-F238E27FC236}">
                    <a16:creationId xmlns:a16="http://schemas.microsoft.com/office/drawing/2014/main" id="{2124C76C-101B-4E1C-8A2C-9E60B57B55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27" y="1208"/>
                <a:ext cx="861" cy="861"/>
              </a:xfrm>
              <a:prstGeom prst="flowChartExtract">
                <a:avLst/>
              </a:prstGeom>
              <a:gradFill rotWithShape="1">
                <a:gsLst>
                  <a:gs pos="0">
                    <a:srgbClr val="4D0808">
                      <a:alpha val="98000"/>
                    </a:srgbClr>
                  </a:gs>
                  <a:gs pos="30000">
                    <a:srgbClr val="FF0300">
                      <a:alpha val="98600"/>
                    </a:srgbClr>
                  </a:gs>
                  <a:gs pos="55000">
                    <a:srgbClr val="FF7A00">
                      <a:alpha val="99100"/>
                    </a:srgbClr>
                  </a:gs>
                  <a:gs pos="100000">
                    <a:srgbClr val="FFF200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16" name="Oval 8">
                <a:extLst>
                  <a:ext uri="{FF2B5EF4-FFF2-40B4-BE49-F238E27FC236}">
                    <a16:creationId xmlns:a16="http://schemas.microsoft.com/office/drawing/2014/main" id="{2DC323EF-1E13-4F23-966E-CC1F1F6FC2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33" y="1207"/>
                <a:ext cx="861" cy="861"/>
              </a:xfrm>
              <a:prstGeom prst="ellipse">
                <a:avLst/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20" name="Line 12">
                <a:extLst>
                  <a:ext uri="{FF2B5EF4-FFF2-40B4-BE49-F238E27FC236}">
                    <a16:creationId xmlns:a16="http://schemas.microsoft.com/office/drawing/2014/main" id="{1EE4385E-6CD9-4F39-8686-46C4E80C7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74" y="1071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2" name="Line 14">
                <a:extLst>
                  <a:ext uri="{FF2B5EF4-FFF2-40B4-BE49-F238E27FC236}">
                    <a16:creationId xmlns:a16="http://schemas.microsoft.com/office/drawing/2014/main" id="{89410516-A58E-4B22-A244-B324A7B51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00000">
                <a:off x="4264" y="1070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4" name="Line 16">
                <a:extLst>
                  <a:ext uri="{FF2B5EF4-FFF2-40B4-BE49-F238E27FC236}">
                    <a16:creationId xmlns:a16="http://schemas.microsoft.com/office/drawing/2014/main" id="{8E792372-3D4E-4C01-AD2E-843CC59CED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6" y="1071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5" name="Line 17">
                <a:extLst>
                  <a:ext uri="{FF2B5EF4-FFF2-40B4-BE49-F238E27FC236}">
                    <a16:creationId xmlns:a16="http://schemas.microsoft.com/office/drawing/2014/main" id="{07722946-A155-4892-A91D-316C84C647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64" y="1071"/>
                <a:ext cx="0" cy="118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1" name="Line 23">
                <a:extLst>
                  <a:ext uri="{FF2B5EF4-FFF2-40B4-BE49-F238E27FC236}">
                    <a16:creationId xmlns:a16="http://schemas.microsoft.com/office/drawing/2014/main" id="{78DDEFE7-C4A8-44AB-96EA-6F08B33B9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" y="1661"/>
                <a:ext cx="115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9" name="Line 31">
                <a:extLst>
                  <a:ext uri="{FF2B5EF4-FFF2-40B4-BE49-F238E27FC236}">
                    <a16:creationId xmlns:a16="http://schemas.microsoft.com/office/drawing/2014/main" id="{96E73677-24C0-42F1-86BB-9E05EEDA1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72" y="1525"/>
                <a:ext cx="907" cy="5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40" name="Line 32">
                <a:extLst>
                  <a:ext uri="{FF2B5EF4-FFF2-40B4-BE49-F238E27FC236}">
                    <a16:creationId xmlns:a16="http://schemas.microsoft.com/office/drawing/2014/main" id="{6CDC1361-2782-4093-A38F-384810B975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36" y="1525"/>
                <a:ext cx="907" cy="5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7432" name="Line 24">
            <a:extLst>
              <a:ext uri="{FF2B5EF4-FFF2-40B4-BE49-F238E27FC236}">
                <a16:creationId xmlns:a16="http://schemas.microsoft.com/office/drawing/2014/main" id="{B42CDE5B-0F1A-45FA-84B1-B5BC179367C9}"/>
              </a:ext>
            </a:extLst>
          </p:cNvPr>
          <p:cNvSpPr>
            <a:spLocks noChangeShapeType="1"/>
          </p:cNvSpPr>
          <p:nvPr/>
        </p:nvSpPr>
        <p:spPr bwMode="auto">
          <a:xfrm rot="18900000" flipH="1">
            <a:off x="6804025" y="1700213"/>
            <a:ext cx="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>
            <a:extLst>
              <a:ext uri="{FF2B5EF4-FFF2-40B4-BE49-F238E27FC236}">
                <a16:creationId xmlns:a16="http://schemas.microsoft.com/office/drawing/2014/main" id="{EC3C3616-6707-45E8-9D39-49C2AB38C4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2800"/>
              <a:t>ОПРЕДЕЛЕНИЕ ЦЕНТРАЛЬНО- СИММЕТРИЧНЫХ ТОЧЕК</a:t>
            </a:r>
          </a:p>
        </p:txBody>
      </p:sp>
      <p:grpSp>
        <p:nvGrpSpPr>
          <p:cNvPr id="13319" name="Group 7">
            <a:extLst>
              <a:ext uri="{FF2B5EF4-FFF2-40B4-BE49-F238E27FC236}">
                <a16:creationId xmlns:a16="http://schemas.microsoft.com/office/drawing/2014/main" id="{E0F64894-DA2D-46A0-ADA1-CBFFC154CA3F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277938"/>
            <a:ext cx="8229600" cy="5167312"/>
            <a:chOff x="249" y="805"/>
            <a:chExt cx="5184" cy="3255"/>
          </a:xfrm>
        </p:grpSpPr>
        <p:sp>
          <p:nvSpPr>
            <p:cNvPr id="13320" name="Rectangle 8">
              <a:extLst>
                <a:ext uri="{FF2B5EF4-FFF2-40B4-BE49-F238E27FC236}">
                  <a16:creationId xmlns:a16="http://schemas.microsoft.com/office/drawing/2014/main" id="{5171455E-524E-459B-AB5F-71D33D92E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" y="2614"/>
              <a:ext cx="5171" cy="1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/>
                <a:t>ТОЧКИ </a:t>
              </a:r>
              <a:r>
                <a:rPr lang="ru-RU" altLang="ru-RU" sz="2800">
                  <a:solidFill>
                    <a:srgbClr val="CC3300"/>
                  </a:solidFill>
                </a:rPr>
                <a:t>А</a:t>
              </a:r>
              <a:r>
                <a:rPr lang="ru-RU" altLang="ru-RU" sz="2800"/>
                <a:t> И </a:t>
              </a:r>
              <a:r>
                <a:rPr lang="ru-RU" altLang="ru-RU" sz="2800">
                  <a:solidFill>
                    <a:srgbClr val="CC3300"/>
                  </a:solidFill>
                </a:rPr>
                <a:t>А</a:t>
              </a:r>
              <a:r>
                <a:rPr lang="ru-RU" altLang="ru-RU" sz="2800" baseline="-25000">
                  <a:solidFill>
                    <a:srgbClr val="CC3300"/>
                  </a:solidFill>
                </a:rPr>
                <a:t>1</a:t>
              </a:r>
              <a:r>
                <a:rPr lang="ru-RU" altLang="ru-RU" sz="2800"/>
                <a:t> НАЗЫВАЮТСЯ </a:t>
              </a:r>
              <a:br>
                <a:rPr lang="ru-RU" altLang="ru-RU" sz="2800"/>
              </a:br>
              <a:r>
                <a:rPr lang="ru-RU" altLang="ru-RU" sz="2800">
                  <a:solidFill>
                    <a:srgbClr val="0066FF"/>
                  </a:solidFill>
                </a:rPr>
                <a:t>СИММЕТРИЧНЫМИ ОТНОСИТЕЛЬНО </a:t>
              </a:r>
              <a:br>
                <a:rPr lang="ru-RU" altLang="ru-RU" sz="2800">
                  <a:solidFill>
                    <a:srgbClr val="0066FF"/>
                  </a:solidFill>
                </a:rPr>
              </a:br>
              <a:r>
                <a:rPr lang="ru-RU" altLang="ru-RU" sz="2800">
                  <a:solidFill>
                    <a:srgbClr val="0066FF"/>
                  </a:solidFill>
                </a:rPr>
                <a:t>ТОЧКИ </a:t>
              </a:r>
              <a:r>
                <a:rPr lang="ru-RU" altLang="ru-RU" sz="2800">
                  <a:solidFill>
                    <a:srgbClr val="CC3300"/>
                  </a:solidFill>
                </a:rPr>
                <a:t>О</a:t>
              </a:r>
              <a:r>
                <a:rPr lang="ru-RU" altLang="ru-RU" sz="2800"/>
                <a:t>, ЕСЛИ ТОЧКА О ЯВЛЯЕТСЯ  </a:t>
              </a:r>
              <a:r>
                <a:rPr lang="ru-RU" altLang="ru-RU" sz="2800">
                  <a:solidFill>
                    <a:srgbClr val="0066FF"/>
                  </a:solidFill>
                </a:rPr>
                <a:t>СЕРЕДИНОЙ</a:t>
              </a:r>
              <a:r>
                <a:rPr lang="ru-RU" altLang="ru-RU" sz="2800"/>
                <a:t> ОТРЕЗКА </a:t>
              </a:r>
              <a:r>
                <a:rPr lang="ru-RU" altLang="ru-RU" sz="2800">
                  <a:solidFill>
                    <a:srgbClr val="CC3300"/>
                  </a:solidFill>
                </a:rPr>
                <a:t>АА</a:t>
              </a:r>
              <a:r>
                <a:rPr lang="ru-RU" altLang="ru-RU" sz="2800" baseline="-25000">
                  <a:solidFill>
                    <a:srgbClr val="CC3300"/>
                  </a:solidFill>
                </a:rPr>
                <a:t>1</a:t>
              </a:r>
              <a:r>
                <a:rPr lang="ru-RU" altLang="ru-RU" sz="2800"/>
                <a:t> </a:t>
              </a:r>
              <a:endParaRPr lang="ru-RU" altLang="ru-RU"/>
            </a:p>
          </p:txBody>
        </p:sp>
        <p:sp>
          <p:nvSpPr>
            <p:cNvPr id="13321" name="Rectangle 9">
              <a:extLst>
                <a:ext uri="{FF2B5EF4-FFF2-40B4-BE49-F238E27FC236}">
                  <a16:creationId xmlns:a16="http://schemas.microsoft.com/office/drawing/2014/main" id="{ABE3B9B6-CCA8-4B3C-B767-3E274C6AE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805"/>
              <a:ext cx="2598" cy="1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АО = ОА</a:t>
              </a:r>
              <a:r>
                <a:rPr lang="ru-RU" altLang="ru-RU" sz="2800" baseline="-25000">
                  <a:cs typeface="Arial" panose="020B0604020202020204" pitchFamily="34" charset="0"/>
                </a:rPr>
                <a:t>1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 </a:t>
              </a:r>
              <a:endParaRPr lang="ru-RU" altLang="ru-RU" sz="280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13325" name="Line 13">
            <a:extLst>
              <a:ext uri="{FF2B5EF4-FFF2-40B4-BE49-F238E27FC236}">
                <a16:creationId xmlns:a16="http://schemas.microsoft.com/office/drawing/2014/main" id="{76D2AA43-6E66-4035-9C88-80EE8E7C4C16}"/>
              </a:ext>
            </a:extLst>
          </p:cNvPr>
          <p:cNvSpPr>
            <a:spLocks noChangeAspect="1" noChangeShapeType="1"/>
          </p:cNvSpPr>
          <p:nvPr/>
        </p:nvSpPr>
        <p:spPr bwMode="auto">
          <a:xfrm rot="5252683" flipH="1">
            <a:off x="1745457" y="2258219"/>
            <a:ext cx="1727200" cy="1335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3329" name="Group 17">
            <a:extLst>
              <a:ext uri="{FF2B5EF4-FFF2-40B4-BE49-F238E27FC236}">
                <a16:creationId xmlns:a16="http://schemas.microsoft.com/office/drawing/2014/main" id="{82E00F1F-2CFE-47F7-BFE1-3E0658F3A276}"/>
              </a:ext>
            </a:extLst>
          </p:cNvPr>
          <p:cNvGrpSpPr>
            <a:grpSpLocks/>
          </p:cNvGrpSpPr>
          <p:nvPr/>
        </p:nvGrpSpPr>
        <p:grpSpPr bwMode="auto">
          <a:xfrm>
            <a:off x="2306638" y="2565400"/>
            <a:ext cx="641350" cy="728663"/>
            <a:chOff x="1453" y="1616"/>
            <a:chExt cx="404" cy="459"/>
          </a:xfrm>
        </p:grpSpPr>
        <p:sp>
          <p:nvSpPr>
            <p:cNvPr id="13330" name="Line 18">
              <a:extLst>
                <a:ext uri="{FF2B5EF4-FFF2-40B4-BE49-F238E27FC236}">
                  <a16:creationId xmlns:a16="http://schemas.microsoft.com/office/drawing/2014/main" id="{8BD2DCBA-E60E-4FD0-A194-E8F0BB7C1FC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1452683" flipH="1">
              <a:off x="1791" y="2024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Line 19">
              <a:extLst>
                <a:ext uri="{FF2B5EF4-FFF2-40B4-BE49-F238E27FC236}">
                  <a16:creationId xmlns:a16="http://schemas.microsoft.com/office/drawing/2014/main" id="{00EAE2F6-0A14-4347-B195-F1889E51AFB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21452683" flipH="1">
              <a:off x="1453" y="1616"/>
              <a:ext cx="66" cy="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32" name="Group 20">
            <a:extLst>
              <a:ext uri="{FF2B5EF4-FFF2-40B4-BE49-F238E27FC236}">
                <a16:creationId xmlns:a16="http://schemas.microsoft.com/office/drawing/2014/main" id="{9544A37B-C2FE-40F7-9817-BBDE95A7AAA4}"/>
              </a:ext>
            </a:extLst>
          </p:cNvPr>
          <p:cNvGrpSpPr>
            <a:grpSpLocks/>
          </p:cNvGrpSpPr>
          <p:nvPr/>
        </p:nvGrpSpPr>
        <p:grpSpPr bwMode="auto">
          <a:xfrm>
            <a:off x="2268538" y="2852738"/>
            <a:ext cx="647700" cy="711200"/>
            <a:chOff x="1429" y="1797"/>
            <a:chExt cx="408" cy="448"/>
          </a:xfrm>
        </p:grpSpPr>
        <p:sp>
          <p:nvSpPr>
            <p:cNvPr id="13333" name="Rectangle 21">
              <a:extLst>
                <a:ext uri="{FF2B5EF4-FFF2-40B4-BE49-F238E27FC236}">
                  <a16:creationId xmlns:a16="http://schemas.microsoft.com/office/drawing/2014/main" id="{B9120709-A5BE-42ED-8772-36170D6F8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13334" name="AutoShape 22">
              <a:extLst>
                <a:ext uri="{FF2B5EF4-FFF2-40B4-BE49-F238E27FC236}">
                  <a16:creationId xmlns:a16="http://schemas.microsoft.com/office/drawing/2014/main" id="{3DD5F5DB-0A59-4384-A05C-DF8B5DB1B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335" name="Group 23">
            <a:extLst>
              <a:ext uri="{FF2B5EF4-FFF2-40B4-BE49-F238E27FC236}">
                <a16:creationId xmlns:a16="http://schemas.microsoft.com/office/drawing/2014/main" id="{3E8B9166-77D8-45C3-8F5F-4F404B491B3C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566863"/>
            <a:ext cx="2592387" cy="2500312"/>
            <a:chOff x="839" y="987"/>
            <a:chExt cx="1633" cy="1575"/>
          </a:xfrm>
        </p:grpSpPr>
        <p:sp>
          <p:nvSpPr>
            <p:cNvPr id="13336" name="Rectangle 24">
              <a:extLst>
                <a:ext uri="{FF2B5EF4-FFF2-40B4-BE49-F238E27FC236}">
                  <a16:creationId xmlns:a16="http://schemas.microsoft.com/office/drawing/2014/main" id="{026B57B8-810D-47DE-87B3-EAB2A6D3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987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A</a:t>
              </a:r>
              <a:endParaRPr lang="ru-RU" altLang="ru-RU" sz="280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337" name="Rectangle 25">
              <a:extLst>
                <a:ext uri="{FF2B5EF4-FFF2-40B4-BE49-F238E27FC236}">
                  <a16:creationId xmlns:a16="http://schemas.microsoft.com/office/drawing/2014/main" id="{8D6DB3C1-C722-4B8E-8AAC-EF473DE3D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205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A</a:t>
              </a:r>
              <a:r>
                <a:rPr lang="en-US" altLang="ru-RU" sz="2800" baseline="-25000">
                  <a:cs typeface="Arial" panose="020B0604020202020204" pitchFamily="34" charset="0"/>
                </a:rPr>
                <a:t>1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13338" name="AutoShape 26">
              <a:extLst>
                <a:ext uri="{FF2B5EF4-FFF2-40B4-BE49-F238E27FC236}">
                  <a16:creationId xmlns:a16="http://schemas.microsoft.com/office/drawing/2014/main" id="{6FBE3536-AB7E-42F7-9432-B801136A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1253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9" name="AutoShape 27">
              <a:extLst>
                <a:ext uri="{FF2B5EF4-FFF2-40B4-BE49-F238E27FC236}">
                  <a16:creationId xmlns:a16="http://schemas.microsoft.com/office/drawing/2014/main" id="{36911E4E-3858-4197-8ADF-8A27B16C0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341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>
            <a:extLst>
              <a:ext uri="{FF2B5EF4-FFF2-40B4-BE49-F238E27FC236}">
                <a16:creationId xmlns:a16="http://schemas.microsoft.com/office/drawing/2014/main" id="{535019B6-2B4A-40E0-9208-D6FA60FAB5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  <a:noFill/>
          <a:ln/>
        </p:spPr>
        <p:txBody>
          <a:bodyPr/>
          <a:lstStyle/>
          <a:p>
            <a:r>
              <a:rPr lang="ru-RU" altLang="ru-RU" sz="4000"/>
              <a:t>ОПРЕДЕЛЕНИЕ ФИГУРЫ, ИМЕЮЩЕЙ ЦЕНТР СИММЕТРИИ</a:t>
            </a: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7682F0D7-A8EE-42A6-BBD8-D7FF4EDBE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989138"/>
            <a:ext cx="8208962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</a:rPr>
              <a:t>ФИГУРА НАЗЫВАЕТСЯ СИММЕТРИЧНОЙ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 ОТНОСИТЕЛЬНОЙ </a:t>
            </a:r>
            <a:r>
              <a:rPr lang="ru-RU" altLang="ru-RU" sz="2800">
                <a:solidFill>
                  <a:srgbClr val="CC3300"/>
                </a:solidFill>
              </a:rPr>
              <a:t>ТОЧКИ О</a:t>
            </a:r>
            <a:r>
              <a:rPr lang="ru-RU" altLang="ru-RU" sz="2800">
                <a:solidFill>
                  <a:schemeClr val="tx1"/>
                </a:solidFill>
              </a:rPr>
              <a:t>,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ЕСЛИ ДЛЯ КАЖДОЙ ТОЧКИ ФИГУРЫ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СИММЕТРИЧНАЯ ЕЙ ТОЧКА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ОТНОСИТЕЛЬНО </a:t>
            </a:r>
            <a:r>
              <a:rPr lang="ru-RU" altLang="ru-RU" sz="2800">
                <a:solidFill>
                  <a:srgbClr val="CC3300"/>
                </a:solidFill>
              </a:rPr>
              <a:t>ТОЧКИ О</a:t>
            </a:r>
            <a:r>
              <a:rPr lang="ru-RU" altLang="ru-RU" sz="2800">
                <a:solidFill>
                  <a:schemeClr val="tx1"/>
                </a:solidFill>
              </a:rPr>
              <a:t> </a:t>
            </a:r>
            <a:br>
              <a:rPr lang="ru-RU" altLang="ru-RU" sz="2800">
                <a:solidFill>
                  <a:schemeClr val="tx1"/>
                </a:solidFill>
              </a:rPr>
            </a:br>
            <a:br>
              <a:rPr lang="ru-RU" altLang="ru-RU" sz="1000">
                <a:solidFill>
                  <a:schemeClr val="tx1"/>
                </a:solidFill>
              </a:rPr>
            </a:br>
            <a:r>
              <a:rPr lang="ru-RU" altLang="ru-RU" sz="2800">
                <a:solidFill>
                  <a:schemeClr val="tx1"/>
                </a:solidFill>
              </a:rPr>
              <a:t>ТАКЖЕ ПРИНАДЛЕЖИТ ЭТОЙ ФИГУРЕ. </a:t>
            </a:r>
            <a:endParaRPr lang="ru-RU" alt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DFFDC843-86CE-4B83-BFDE-8E25F05B37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  <a:noFill/>
          <a:ln/>
        </p:spPr>
        <p:txBody>
          <a:bodyPr/>
          <a:lstStyle/>
          <a:p>
            <a:r>
              <a:rPr lang="ru-RU" altLang="ru-RU" sz="4000"/>
              <a:t>ФИГУРА, ИМЕЮЩАЯ </a:t>
            </a:r>
            <a:br>
              <a:rPr lang="ru-RU" altLang="ru-RU" sz="4000"/>
            </a:br>
            <a:r>
              <a:rPr lang="ru-RU" altLang="ru-RU" sz="4000"/>
              <a:t>ЦЕНТР СИММЕТРИИ</a:t>
            </a:r>
          </a:p>
        </p:txBody>
      </p:sp>
      <p:sp>
        <p:nvSpPr>
          <p:cNvPr id="16402" name="Rectangle 18">
            <a:extLst>
              <a:ext uri="{FF2B5EF4-FFF2-40B4-BE49-F238E27FC236}">
                <a16:creationId xmlns:a16="http://schemas.microsoft.com/office/drawing/2014/main" id="{AA36CE05-3D9A-420D-85E9-1D84AC841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365601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D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16403" name="AutoShape 19">
            <a:extLst>
              <a:ext uri="{FF2B5EF4-FFF2-40B4-BE49-F238E27FC236}">
                <a16:creationId xmlns:a16="http://schemas.microsoft.com/office/drawing/2014/main" id="{8FB8455F-DB0E-4CAB-98C2-303E2A16F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2781300"/>
            <a:ext cx="144462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04" name="Rectangle 20">
            <a:extLst>
              <a:ext uri="{FF2B5EF4-FFF2-40B4-BE49-F238E27FC236}">
                <a16:creationId xmlns:a16="http://schemas.microsoft.com/office/drawing/2014/main" id="{0C53FF38-843B-4C13-83C1-C6D919924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365601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А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16405" name="Rectangle 21">
            <a:extLst>
              <a:ext uri="{FF2B5EF4-FFF2-40B4-BE49-F238E27FC236}">
                <a16:creationId xmlns:a16="http://schemas.microsoft.com/office/drawing/2014/main" id="{A93F008A-74B4-4453-B7DB-FB42B27BA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1557338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C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16406" name="Rectangle 22">
            <a:extLst>
              <a:ext uri="{FF2B5EF4-FFF2-40B4-BE49-F238E27FC236}">
                <a16:creationId xmlns:a16="http://schemas.microsoft.com/office/drawing/2014/main" id="{815828A0-F261-4466-8811-13316AE9B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1557338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B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16408" name="Rectangle 24">
            <a:extLst>
              <a:ext uri="{FF2B5EF4-FFF2-40B4-BE49-F238E27FC236}">
                <a16:creationId xmlns:a16="http://schemas.microsoft.com/office/drawing/2014/main" id="{91690C8D-1E86-4781-87B9-63370D973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4221163"/>
            <a:ext cx="1487487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/>
              <a:t>А → С</a:t>
            </a:r>
            <a:br>
              <a:rPr lang="ru-RU" altLang="ru-RU" sz="2800"/>
            </a:br>
            <a:r>
              <a:rPr lang="ru-RU" altLang="ru-RU" sz="2800"/>
              <a:t>В → </a:t>
            </a:r>
            <a:r>
              <a:rPr lang="en-US" altLang="ru-RU" sz="2800"/>
              <a:t>D</a:t>
            </a:r>
            <a:br>
              <a:rPr lang="en-US" altLang="ru-RU" sz="2800"/>
            </a:br>
            <a:r>
              <a:rPr lang="en-US" altLang="ru-RU" sz="2800"/>
              <a:t>C </a:t>
            </a:r>
            <a:r>
              <a:rPr lang="ru-RU" altLang="ru-RU" sz="2800"/>
              <a:t>→ </a:t>
            </a:r>
            <a:r>
              <a:rPr lang="en-US" altLang="ru-RU" sz="2800"/>
              <a:t>A</a:t>
            </a:r>
            <a:br>
              <a:rPr lang="en-US" altLang="ru-RU" sz="2800"/>
            </a:br>
            <a:r>
              <a:rPr lang="en-US" altLang="ru-RU" sz="2800"/>
              <a:t>D </a:t>
            </a:r>
            <a:r>
              <a:rPr lang="ru-RU" altLang="ru-RU" sz="2800"/>
              <a:t>→ </a:t>
            </a:r>
            <a:r>
              <a:rPr lang="en-US" altLang="ru-RU" sz="2800"/>
              <a:t>B</a:t>
            </a:r>
            <a:endParaRPr lang="ru-RU" altLang="ru-RU" sz="2800"/>
          </a:p>
        </p:txBody>
      </p:sp>
      <p:sp>
        <p:nvSpPr>
          <p:cNvPr id="16409" name="Rectangle 25">
            <a:extLst>
              <a:ext uri="{FF2B5EF4-FFF2-40B4-BE49-F238E27FC236}">
                <a16:creationId xmlns:a16="http://schemas.microsoft.com/office/drawing/2014/main" id="{3BED0F0D-033D-4BE3-9BF0-B3218CC7C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563" y="4221163"/>
            <a:ext cx="3529012" cy="216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/>
              <a:t>ABCD </a:t>
            </a:r>
            <a:r>
              <a:rPr lang="ru-RU" altLang="ru-RU" sz="2800"/>
              <a:t>→</a:t>
            </a:r>
            <a:r>
              <a:rPr lang="en-US" altLang="ru-RU" sz="2800"/>
              <a:t> CDAB</a:t>
            </a:r>
            <a:endParaRPr lang="ru-RU" altLang="ru-RU" sz="2800"/>
          </a:p>
        </p:txBody>
      </p:sp>
      <p:sp>
        <p:nvSpPr>
          <p:cNvPr id="16411" name="AutoShape 27">
            <a:extLst>
              <a:ext uri="{FF2B5EF4-FFF2-40B4-BE49-F238E27FC236}">
                <a16:creationId xmlns:a16="http://schemas.microsoft.com/office/drawing/2014/main" id="{22F13313-9434-4876-B989-F9CEF82A758F}"/>
              </a:ext>
            </a:extLst>
          </p:cNvPr>
          <p:cNvSpPr>
            <a:spLocks/>
          </p:cNvSpPr>
          <p:nvPr/>
        </p:nvSpPr>
        <p:spPr bwMode="auto">
          <a:xfrm flipH="1">
            <a:off x="1619250" y="4437063"/>
            <a:ext cx="503238" cy="1728787"/>
          </a:xfrm>
          <a:prstGeom prst="rightBrace">
            <a:avLst>
              <a:gd name="adj1" fmla="val 2862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412" name="Line 28">
            <a:extLst>
              <a:ext uri="{FF2B5EF4-FFF2-40B4-BE49-F238E27FC236}">
                <a16:creationId xmlns:a16="http://schemas.microsoft.com/office/drawing/2014/main" id="{FAF84E36-D913-4CF7-9129-3D03BC7A76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9475" y="4437063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413" name="AutoShape 29">
            <a:extLst>
              <a:ext uri="{FF2B5EF4-FFF2-40B4-BE49-F238E27FC236}">
                <a16:creationId xmlns:a16="http://schemas.microsoft.com/office/drawing/2014/main" id="{336006FE-E9A3-44B0-819F-C5523FBE6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157788"/>
            <a:ext cx="574675" cy="288925"/>
          </a:xfrm>
          <a:prstGeom prst="rightArrow">
            <a:avLst>
              <a:gd name="adj1" fmla="val 50000"/>
              <a:gd name="adj2" fmla="val 4972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414" name="Group 30">
            <a:extLst>
              <a:ext uri="{FF2B5EF4-FFF2-40B4-BE49-F238E27FC236}">
                <a16:creationId xmlns:a16="http://schemas.microsoft.com/office/drawing/2014/main" id="{B5728318-A3F1-4E09-8853-9BD5B4227441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2781300"/>
            <a:ext cx="647700" cy="711200"/>
            <a:chOff x="1429" y="1797"/>
            <a:chExt cx="408" cy="448"/>
          </a:xfrm>
        </p:grpSpPr>
        <p:sp>
          <p:nvSpPr>
            <p:cNvPr id="16415" name="Rectangle 31">
              <a:extLst>
                <a:ext uri="{FF2B5EF4-FFF2-40B4-BE49-F238E27FC236}">
                  <a16:creationId xmlns:a16="http://schemas.microsoft.com/office/drawing/2014/main" id="{CB7AC3F2-9AB1-49CE-A397-EE16083A2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16416" name="AutoShape 32">
              <a:extLst>
                <a:ext uri="{FF2B5EF4-FFF2-40B4-BE49-F238E27FC236}">
                  <a16:creationId xmlns:a16="http://schemas.microsoft.com/office/drawing/2014/main" id="{96488C65-EDFD-4F67-967E-C31661FB4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26" name="Group 42">
            <a:extLst>
              <a:ext uri="{FF2B5EF4-FFF2-40B4-BE49-F238E27FC236}">
                <a16:creationId xmlns:a16="http://schemas.microsoft.com/office/drawing/2014/main" id="{53FDA1A9-AEF8-4458-BA8B-F67637D3D8C3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2062163"/>
            <a:ext cx="5473700" cy="1584325"/>
            <a:chOff x="1020" y="1299"/>
            <a:chExt cx="3448" cy="998"/>
          </a:xfrm>
        </p:grpSpPr>
        <p:grpSp>
          <p:nvGrpSpPr>
            <p:cNvPr id="16425" name="Group 41">
              <a:extLst>
                <a:ext uri="{FF2B5EF4-FFF2-40B4-BE49-F238E27FC236}">
                  <a16:creationId xmlns:a16="http://schemas.microsoft.com/office/drawing/2014/main" id="{ED826E8F-A40F-4017-96F1-85C1A216FB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0" y="1299"/>
              <a:ext cx="3448" cy="998"/>
              <a:chOff x="1020" y="1299"/>
              <a:chExt cx="3448" cy="998"/>
            </a:xfrm>
          </p:grpSpPr>
          <p:sp>
            <p:nvSpPr>
              <p:cNvPr id="16398" name="AutoShape 14">
                <a:extLst>
                  <a:ext uri="{FF2B5EF4-FFF2-40B4-BE49-F238E27FC236}">
                    <a16:creationId xmlns:a16="http://schemas.microsoft.com/office/drawing/2014/main" id="{9268B14D-11AB-4EF9-82A6-1FC629889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1" y="1299"/>
                <a:ext cx="3447" cy="998"/>
              </a:xfrm>
              <a:prstGeom prst="flowChartInputOutput">
                <a:avLst/>
              </a:pr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lin ang="2700000" scaled="1"/>
              </a:gradFill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9" name="Line 15">
                <a:extLst>
                  <a:ext uri="{FF2B5EF4-FFF2-40B4-BE49-F238E27FC236}">
                    <a16:creationId xmlns:a16="http://schemas.microsoft.com/office/drawing/2014/main" id="{3DD7EA95-7706-48AE-BA82-22BD4A0233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01" y="1299"/>
                <a:ext cx="2041" cy="99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0" name="Line 16">
                <a:extLst>
                  <a:ext uri="{FF2B5EF4-FFF2-40B4-BE49-F238E27FC236}">
                    <a16:creationId xmlns:a16="http://schemas.microsoft.com/office/drawing/2014/main" id="{F855FA07-F382-4B9C-9CEF-4823E91E6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20" y="1299"/>
                <a:ext cx="3402" cy="99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19" name="Group 35">
              <a:extLst>
                <a:ext uri="{FF2B5EF4-FFF2-40B4-BE49-F238E27FC236}">
                  <a16:creationId xmlns:a16="http://schemas.microsoft.com/office/drawing/2014/main" id="{49D09F04-94A8-4B8D-81E4-374D4CB258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8" y="1979"/>
              <a:ext cx="113" cy="158"/>
              <a:chOff x="3198" y="1979"/>
              <a:chExt cx="113" cy="158"/>
            </a:xfrm>
          </p:grpSpPr>
          <p:sp>
            <p:nvSpPr>
              <p:cNvPr id="16417" name="Line 33">
                <a:extLst>
                  <a:ext uri="{FF2B5EF4-FFF2-40B4-BE49-F238E27FC236}">
                    <a16:creationId xmlns:a16="http://schemas.microsoft.com/office/drawing/2014/main" id="{4A74F2B2-E949-4BB1-9F69-5916D5DBBA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198" y="1979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8" name="Line 34">
                <a:extLst>
                  <a:ext uri="{FF2B5EF4-FFF2-40B4-BE49-F238E27FC236}">
                    <a16:creationId xmlns:a16="http://schemas.microsoft.com/office/drawing/2014/main" id="{CE96916E-82D0-46CE-B6A2-063C4C4A35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243" y="2001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20" name="Group 36">
              <a:extLst>
                <a:ext uri="{FF2B5EF4-FFF2-40B4-BE49-F238E27FC236}">
                  <a16:creationId xmlns:a16="http://schemas.microsoft.com/office/drawing/2014/main" id="{F381D21C-A97D-457F-9A25-A69C8E132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9" y="1458"/>
              <a:ext cx="113" cy="158"/>
              <a:chOff x="3198" y="1979"/>
              <a:chExt cx="113" cy="158"/>
            </a:xfrm>
          </p:grpSpPr>
          <p:sp>
            <p:nvSpPr>
              <p:cNvPr id="16421" name="Line 37">
                <a:extLst>
                  <a:ext uri="{FF2B5EF4-FFF2-40B4-BE49-F238E27FC236}">
                    <a16:creationId xmlns:a16="http://schemas.microsoft.com/office/drawing/2014/main" id="{B1B7C217-E28E-45B6-BC37-AE445C07E9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198" y="1979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2" name="Line 38">
                <a:extLst>
                  <a:ext uri="{FF2B5EF4-FFF2-40B4-BE49-F238E27FC236}">
                    <a16:creationId xmlns:a16="http://schemas.microsoft.com/office/drawing/2014/main" id="{E50C5D1B-5AD1-4E18-8C9E-F78925E648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243" y="2001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23" name="Line 39">
              <a:extLst>
                <a:ext uri="{FF2B5EF4-FFF2-40B4-BE49-F238E27FC236}">
                  <a16:creationId xmlns:a16="http://schemas.microsoft.com/office/drawing/2014/main" id="{6B72D618-6D92-4057-AD8B-E5F4BB9EE52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458" y="1525"/>
              <a:ext cx="68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4" name="Line 40">
              <a:extLst>
                <a:ext uri="{FF2B5EF4-FFF2-40B4-BE49-F238E27FC236}">
                  <a16:creationId xmlns:a16="http://schemas.microsoft.com/office/drawing/2014/main" id="{A820D135-3868-44FE-AA4E-7DD99101F5E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49" y="1978"/>
              <a:ext cx="68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427" name="Group 43">
            <a:extLst>
              <a:ext uri="{FF2B5EF4-FFF2-40B4-BE49-F238E27FC236}">
                <a16:creationId xmlns:a16="http://schemas.microsoft.com/office/drawing/2014/main" id="{AE53EAC3-7CCD-4A71-A0F8-BF52A0807605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2781300"/>
            <a:ext cx="647700" cy="711200"/>
            <a:chOff x="1429" y="1797"/>
            <a:chExt cx="408" cy="448"/>
          </a:xfrm>
        </p:grpSpPr>
        <p:sp>
          <p:nvSpPr>
            <p:cNvPr id="16428" name="Rectangle 44">
              <a:extLst>
                <a:ext uri="{FF2B5EF4-FFF2-40B4-BE49-F238E27FC236}">
                  <a16:creationId xmlns:a16="http://schemas.microsoft.com/office/drawing/2014/main" id="{49CFD673-5736-43CE-B260-F846AE5E6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16429" name="AutoShape 45">
              <a:extLst>
                <a:ext uri="{FF2B5EF4-FFF2-40B4-BE49-F238E27FC236}">
                  <a16:creationId xmlns:a16="http://schemas.microsoft.com/office/drawing/2014/main" id="{29D4B934-D35A-459C-B1D5-DBB81342E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>
            <a:extLst>
              <a:ext uri="{FF2B5EF4-FFF2-40B4-BE49-F238E27FC236}">
                <a16:creationId xmlns:a16="http://schemas.microsoft.com/office/drawing/2014/main" id="{FF17D3DE-9FCC-4CB5-925D-08E438B80B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  <a:noFill/>
          <a:ln/>
        </p:spPr>
        <p:txBody>
          <a:bodyPr/>
          <a:lstStyle/>
          <a:p>
            <a:r>
              <a:rPr lang="ru-RU" altLang="ru-RU"/>
              <a:t>ДОМАШНЕЕ ЗАДАНИЕ</a:t>
            </a:r>
          </a:p>
        </p:txBody>
      </p:sp>
      <p:sp>
        <p:nvSpPr>
          <p:cNvPr id="18440" name="Rectangle 8">
            <a:extLst>
              <a:ext uri="{FF2B5EF4-FFF2-40B4-BE49-F238E27FC236}">
                <a16:creationId xmlns:a16="http://schemas.microsoft.com/office/drawing/2014/main" id="{81036E63-CE8B-47B8-8DDC-14F06CAC8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412875"/>
            <a:ext cx="8207375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/>
              <a:t>1. ПРОЧИТАТЬ </a:t>
            </a:r>
            <a:r>
              <a:rPr lang="en-US" altLang="ru-RU" sz="2400">
                <a:cs typeface="Arial" panose="020B0604020202020204" pitchFamily="34" charset="0"/>
              </a:rPr>
              <a:t>§</a:t>
            </a:r>
            <a:r>
              <a:rPr lang="ru-RU" altLang="ru-RU" sz="2400">
                <a:cs typeface="Arial" panose="020B0604020202020204" pitchFamily="34" charset="0"/>
              </a:rPr>
              <a:t> 3 ПУНКТ 47 УЧЕБНИКА</a:t>
            </a:r>
            <a:r>
              <a:rPr lang="ru-RU" altLang="ru-RU" sz="2800">
                <a:cs typeface="Arial" panose="020B0604020202020204" pitchFamily="34" charset="0"/>
              </a:rPr>
              <a:t>.</a:t>
            </a:r>
            <a:br>
              <a:rPr lang="ru-RU" altLang="ru-RU" sz="2800">
                <a:cs typeface="Arial" panose="020B0604020202020204" pitchFamily="34" charset="0"/>
              </a:rPr>
            </a:br>
            <a:br>
              <a:rPr lang="ru-RU" altLang="ru-RU" sz="10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2. ВЫУЧИТЬ НАИЗУСТЬ ОПРЕДЕЛЕНИЯ </a:t>
            </a:r>
            <a:br>
              <a:rPr lang="ru-RU" altLang="ru-RU" sz="2800">
                <a:cs typeface="Arial" panose="020B0604020202020204" pitchFamily="34" charset="0"/>
              </a:rPr>
            </a:br>
            <a:r>
              <a:rPr lang="ru-RU" altLang="ru-RU" sz="2400">
                <a:cs typeface="Arial" panose="020B0604020202020204" pitchFamily="34" charset="0"/>
              </a:rPr>
              <a:t>- ТОЧЕК, СИММЕТРИЧНЫХ ОТНОСИТЕЛЬНО </a:t>
            </a:r>
            <a:br>
              <a:rPr lang="ru-RU" altLang="ru-RU" sz="2400">
                <a:cs typeface="Arial" panose="020B0604020202020204" pitchFamily="34" charset="0"/>
              </a:rPr>
            </a:br>
            <a:r>
              <a:rPr lang="ru-RU" altLang="ru-RU" sz="2400">
                <a:cs typeface="Arial" panose="020B0604020202020204" pitchFamily="34" charset="0"/>
              </a:rPr>
              <a:t>ПРЯМОЙ</a:t>
            </a:r>
            <a:r>
              <a:rPr lang="en-US" altLang="ru-RU" sz="2400">
                <a:cs typeface="Arial" panose="020B0604020202020204" pitchFamily="34" charset="0"/>
              </a:rPr>
              <a:t>;</a:t>
            </a:r>
            <a:br>
              <a:rPr lang="ru-RU" altLang="ru-RU" sz="2400">
                <a:cs typeface="Arial" panose="020B0604020202020204" pitchFamily="34" charset="0"/>
              </a:rPr>
            </a:br>
            <a:r>
              <a:rPr lang="ru-RU" altLang="ru-RU" sz="2400">
                <a:cs typeface="Arial" panose="020B0604020202020204" pitchFamily="34" charset="0"/>
              </a:rPr>
              <a:t>- ЦЕНТРАЛЬНО-СИММЕТРИЧНЫХ ТОЧЕК</a:t>
            </a:r>
            <a:r>
              <a:rPr lang="en-US" altLang="ru-RU" sz="2400">
                <a:cs typeface="Arial" panose="020B0604020202020204" pitchFamily="34" charset="0"/>
              </a:rPr>
              <a:t>;</a:t>
            </a:r>
            <a:br>
              <a:rPr lang="ru-RU" altLang="ru-RU" sz="2400">
                <a:cs typeface="Arial" panose="020B0604020202020204" pitchFamily="34" charset="0"/>
              </a:rPr>
            </a:br>
            <a:r>
              <a:rPr lang="ru-RU" altLang="ru-RU" sz="2400">
                <a:cs typeface="Arial" panose="020B0604020202020204" pitchFamily="34" charset="0"/>
              </a:rPr>
              <a:t>- ФИГУР, ОБЛАДАЮЩИХ ОСЬЮ СИММЕТРИИ</a:t>
            </a:r>
            <a:r>
              <a:rPr lang="en-US" altLang="ru-RU" sz="2400">
                <a:cs typeface="Arial" panose="020B0604020202020204" pitchFamily="34" charset="0"/>
              </a:rPr>
              <a:t>;</a:t>
            </a:r>
            <a:br>
              <a:rPr lang="ru-RU" altLang="ru-RU" sz="2400">
                <a:cs typeface="Arial" panose="020B0604020202020204" pitchFamily="34" charset="0"/>
              </a:rPr>
            </a:br>
            <a:r>
              <a:rPr lang="ru-RU" altLang="ru-RU" sz="2400">
                <a:cs typeface="Arial" panose="020B0604020202020204" pitchFamily="34" charset="0"/>
              </a:rPr>
              <a:t>- ЦЕНТРАЛЬНО-СИММЕТРИЧНЫХ ФИГУР.</a:t>
            </a:r>
            <a:br>
              <a:rPr lang="ru-RU" altLang="ru-RU" sz="2400">
                <a:cs typeface="Arial" panose="020B0604020202020204" pitchFamily="34" charset="0"/>
              </a:rPr>
            </a:br>
            <a:br>
              <a:rPr lang="ru-RU" altLang="ru-RU" sz="10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3. СДЕЛАТЬ СООБЩЕНИЕ ПО ВАРИАНТАМ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br>
              <a:rPr lang="ru-RU" altLang="ru-RU" sz="2800">
                <a:cs typeface="Arial" panose="020B0604020202020204" pitchFamily="34" charset="0"/>
              </a:rPr>
            </a:br>
            <a:r>
              <a:rPr lang="en-US" altLang="ru-RU" sz="2400">
                <a:cs typeface="Arial" panose="020B0604020202020204" pitchFamily="34" charset="0"/>
              </a:rPr>
              <a:t>I</a:t>
            </a:r>
            <a:r>
              <a:rPr lang="ru-RU" altLang="ru-RU" sz="2400">
                <a:cs typeface="Arial" panose="020B0604020202020204" pitchFamily="34" charset="0"/>
              </a:rPr>
              <a:t> вариант – О БОРДЮРАХ,</a:t>
            </a:r>
            <a:br>
              <a:rPr lang="ru-RU" altLang="ru-RU" sz="2400">
                <a:cs typeface="Arial" panose="020B0604020202020204" pitchFamily="34" charset="0"/>
              </a:rPr>
            </a:br>
            <a:r>
              <a:rPr lang="en-US" altLang="ru-RU" sz="2400">
                <a:cs typeface="Arial" panose="020B0604020202020204" pitchFamily="34" charset="0"/>
              </a:rPr>
              <a:t>II </a:t>
            </a:r>
            <a:r>
              <a:rPr lang="ru-RU" altLang="ru-RU" sz="2400">
                <a:cs typeface="Arial" panose="020B0604020202020204" pitchFamily="34" charset="0"/>
              </a:rPr>
              <a:t>вариант – ОБ ОРНАМЕНТАХ. </a:t>
            </a:r>
            <a:endParaRPr lang="en-US" altLang="ru-RU" sz="240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>
            <a:extLst>
              <a:ext uri="{FF2B5EF4-FFF2-40B4-BE49-F238E27FC236}">
                <a16:creationId xmlns:a16="http://schemas.microsoft.com/office/drawing/2014/main" id="{F6B29B4A-81FF-40CA-A3C8-BA23F3BDBD1D}"/>
              </a:ext>
            </a:extLst>
          </p:cNvPr>
          <p:cNvSpPr>
            <a:spLocks noChangeArrowheads="1"/>
          </p:cNvSpPr>
          <p:nvPr/>
        </p:nvSpPr>
        <p:spPr bwMode="auto">
          <a:xfrm rot="-1632241">
            <a:off x="323850" y="24209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l-GR" altLang="ru-RU" sz="7800">
                <a:solidFill>
                  <a:srgbClr val="0066FF"/>
                </a:solidFill>
                <a:cs typeface="Arial" panose="020B0604020202020204" pitchFamily="34" charset="0"/>
              </a:rPr>
              <a:t>Σ</a:t>
            </a:r>
            <a:r>
              <a:rPr lang="en-US" altLang="ru-RU" sz="7800">
                <a:solidFill>
                  <a:srgbClr val="0066FF"/>
                </a:solidFill>
              </a:rPr>
              <a:t>YMMETPIA</a:t>
            </a:r>
            <a:endParaRPr lang="ru-RU" altLang="ru-RU" sz="7800">
              <a:solidFill>
                <a:srgbClr val="0066FF"/>
              </a:solidFill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3628D21B-A481-4D46-B0C4-139C81FF1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19464" name="Object 8">
            <a:extLst>
              <a:ext uri="{FF2B5EF4-FFF2-40B4-BE49-F238E27FC236}">
                <a16:creationId xmlns:a16="http://schemas.microsoft.com/office/drawing/2014/main" id="{B9BA53E1-80DE-470F-93EB-B9145706A7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3048000"/>
          <a:ext cx="4102100" cy="353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CorelDRAW" r:id="rId3" imgW="3302079" imgH="2841308" progId="CorelDRAW.Graphic.9">
                  <p:embed/>
                </p:oleObj>
              </mc:Choice>
              <mc:Fallback>
                <p:oleObj name="CorelDRAW" r:id="rId3" imgW="3302079" imgH="2841308" progId="CorelDRAW.Graphic.9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048000"/>
                        <a:ext cx="4102100" cy="353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C9E33E93-CE6E-4F5D-B019-ABAACDA5A6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87450" y="1816100"/>
            <a:ext cx="6491288" cy="34131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      </a:t>
            </a:r>
            <a:r>
              <a:rPr lang="en-US" altLang="ru-RU" sz="2800"/>
              <a:t>“</a:t>
            </a:r>
            <a:r>
              <a:rPr lang="ru-RU" altLang="ru-RU" sz="2800">
                <a:solidFill>
                  <a:srgbClr val="0066FF"/>
                </a:solidFill>
              </a:rPr>
              <a:t>СИММЕТРИЯ</a:t>
            </a:r>
            <a:r>
              <a:rPr lang="ru-RU" altLang="ru-RU" sz="2800"/>
              <a:t> ЕСТЬ ИДЕЯ, С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ПОМОЩЬЮ КОТОРОЙ ЧЕЛОВЕК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ВЕКАМИ ПЫТАЛСЯ ОБЪЯСНИТЬ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И СОЗДАТЬ </a:t>
            </a:r>
            <a:r>
              <a:rPr lang="ru-RU" altLang="ru-RU" sz="2800">
                <a:solidFill>
                  <a:srgbClr val="0066FF"/>
                </a:solidFill>
              </a:rPr>
              <a:t>ПОРЯДОК, КРАСОТУ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rgbClr val="0066FF"/>
                </a:solidFill>
              </a:rPr>
              <a:t>   </a:t>
            </a:r>
            <a:r>
              <a:rPr lang="ru-RU" altLang="ru-RU" sz="2800"/>
              <a:t>И</a:t>
            </a:r>
            <a:r>
              <a:rPr lang="ru-RU" altLang="ru-RU" sz="2800">
                <a:solidFill>
                  <a:srgbClr val="0066FF"/>
                </a:solidFill>
              </a:rPr>
              <a:t> СОВЕРШЕНСТВО</a:t>
            </a:r>
            <a:r>
              <a:rPr lang="en-US" altLang="ru-RU" sz="2800"/>
              <a:t>”</a:t>
            </a:r>
            <a:endParaRPr lang="ru-RU" altLang="ru-RU" sz="2800"/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800"/>
              <a:t>                                 ГЕРМАН ВЕЙЛЬ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6" name="Object 6">
            <a:extLst>
              <a:ext uri="{FF2B5EF4-FFF2-40B4-BE49-F238E27FC236}">
                <a16:creationId xmlns:a16="http://schemas.microsoft.com/office/drawing/2014/main" id="{0CF3C94C-812B-40FD-99C8-4A587EA50A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77050" y="2420938"/>
          <a:ext cx="1739900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9" name="CorelDRAW" r:id="rId3" imgW="1047512" imgH="1198245" progId="CorelDRAW.Graphic.9">
                  <p:embed/>
                </p:oleObj>
              </mc:Choice>
              <mc:Fallback>
                <p:oleObj name="CorelDRAW" r:id="rId3" imgW="1047512" imgH="1198245" progId="CorelDRAW.Graphic.9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2420938"/>
                        <a:ext cx="1739900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>
            <a:extLst>
              <a:ext uri="{FF2B5EF4-FFF2-40B4-BE49-F238E27FC236}">
                <a16:creationId xmlns:a16="http://schemas.microsoft.com/office/drawing/2014/main" id="{C864EEA1-05CB-4F85-83DF-59C2B12095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5157788"/>
          <a:ext cx="1765300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0" name="CorelDRAW" r:id="rId5" imgW="2668680" imgH="1952280" progId="CorelDRAW.Graphic.9">
                  <p:embed/>
                </p:oleObj>
              </mc:Choice>
              <mc:Fallback>
                <p:oleObj name="CorelDRAW" r:id="rId5" imgW="2668680" imgH="1952280" progId="CorelDRAW.Graphic.9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5157788"/>
                        <a:ext cx="1765300" cy="1290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>
            <a:extLst>
              <a:ext uri="{FF2B5EF4-FFF2-40B4-BE49-F238E27FC236}">
                <a16:creationId xmlns:a16="http://schemas.microsoft.com/office/drawing/2014/main" id="{2B3D86EB-5C8A-4EB7-A643-B9EE5707EE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4388" y="260350"/>
          <a:ext cx="1692275" cy="163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1" name="CorelDRAW" r:id="rId7" imgW="1188958" imgH="1152287" progId="CorelDRAW.Graphic.9">
                  <p:embed/>
                </p:oleObj>
              </mc:Choice>
              <mc:Fallback>
                <p:oleObj name="CorelDRAW" r:id="rId7" imgW="1188958" imgH="1152287" progId="CorelDRAW.Graphic.9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388" y="260350"/>
                        <a:ext cx="1692275" cy="163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0" name="AutoShape 10">
            <a:extLst>
              <a:ext uri="{FF2B5EF4-FFF2-40B4-BE49-F238E27FC236}">
                <a16:creationId xmlns:a16="http://schemas.microsoft.com/office/drawing/2014/main" id="{194071EE-4476-45FC-A6E0-EE77B60E4EC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877050" y="3792538"/>
            <a:ext cx="1824038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A05A2D7C-F414-47D6-9FF8-ECDAA25053EB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404813"/>
            <a:ext cx="1873250" cy="1439862"/>
            <a:chOff x="4429" y="2075"/>
            <a:chExt cx="894" cy="738"/>
          </a:xfrm>
        </p:grpSpPr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50FF752D-D86A-43D3-B19C-657EF92CB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075"/>
              <a:ext cx="894" cy="738"/>
            </a:xfrm>
            <a:custGeom>
              <a:avLst/>
              <a:gdLst>
                <a:gd name="T0" fmla="*/ 95 w 149"/>
                <a:gd name="T1" fmla="*/ 25 h 123"/>
                <a:gd name="T2" fmla="*/ 145 w 149"/>
                <a:gd name="T3" fmla="*/ 0 h 123"/>
                <a:gd name="T4" fmla="*/ 145 w 149"/>
                <a:gd name="T5" fmla="*/ 15 h 123"/>
                <a:gd name="T6" fmla="*/ 138 w 149"/>
                <a:gd name="T7" fmla="*/ 34 h 123"/>
                <a:gd name="T8" fmla="*/ 133 w 149"/>
                <a:gd name="T9" fmla="*/ 47 h 123"/>
                <a:gd name="T10" fmla="*/ 112 w 149"/>
                <a:gd name="T11" fmla="*/ 59 h 123"/>
                <a:gd name="T12" fmla="*/ 130 w 149"/>
                <a:gd name="T13" fmla="*/ 75 h 123"/>
                <a:gd name="T14" fmla="*/ 133 w 149"/>
                <a:gd name="T15" fmla="*/ 86 h 123"/>
                <a:gd name="T16" fmla="*/ 133 w 149"/>
                <a:gd name="T17" fmla="*/ 89 h 123"/>
                <a:gd name="T18" fmla="*/ 128 w 149"/>
                <a:gd name="T19" fmla="*/ 94 h 123"/>
                <a:gd name="T20" fmla="*/ 128 w 149"/>
                <a:gd name="T21" fmla="*/ 101 h 123"/>
                <a:gd name="T22" fmla="*/ 137 w 149"/>
                <a:gd name="T23" fmla="*/ 120 h 123"/>
                <a:gd name="T24" fmla="*/ 125 w 149"/>
                <a:gd name="T25" fmla="*/ 114 h 123"/>
                <a:gd name="T26" fmla="*/ 113 w 149"/>
                <a:gd name="T27" fmla="*/ 120 h 123"/>
                <a:gd name="T28" fmla="*/ 106 w 149"/>
                <a:gd name="T29" fmla="*/ 114 h 123"/>
                <a:gd name="T30" fmla="*/ 89 w 149"/>
                <a:gd name="T31" fmla="*/ 88 h 123"/>
                <a:gd name="T32" fmla="*/ 83 w 149"/>
                <a:gd name="T33" fmla="*/ 75 h 123"/>
                <a:gd name="T34" fmla="*/ 75 w 149"/>
                <a:gd name="T35" fmla="*/ 69 h 123"/>
                <a:gd name="T36" fmla="*/ 67 w 149"/>
                <a:gd name="T37" fmla="*/ 75 h 123"/>
                <a:gd name="T38" fmla="*/ 61 w 149"/>
                <a:gd name="T39" fmla="*/ 88 h 123"/>
                <a:gd name="T40" fmla="*/ 43 w 149"/>
                <a:gd name="T41" fmla="*/ 114 h 123"/>
                <a:gd name="T42" fmla="*/ 37 w 149"/>
                <a:gd name="T43" fmla="*/ 120 h 123"/>
                <a:gd name="T44" fmla="*/ 24 w 149"/>
                <a:gd name="T45" fmla="*/ 114 h 123"/>
                <a:gd name="T46" fmla="*/ 12 w 149"/>
                <a:gd name="T47" fmla="*/ 120 h 123"/>
                <a:gd name="T48" fmla="*/ 22 w 149"/>
                <a:gd name="T49" fmla="*/ 101 h 123"/>
                <a:gd name="T50" fmla="*/ 22 w 149"/>
                <a:gd name="T51" fmla="*/ 94 h 123"/>
                <a:gd name="T52" fmla="*/ 16 w 149"/>
                <a:gd name="T53" fmla="*/ 89 h 123"/>
                <a:gd name="T54" fmla="*/ 16 w 149"/>
                <a:gd name="T55" fmla="*/ 86 h 123"/>
                <a:gd name="T56" fmla="*/ 19 w 149"/>
                <a:gd name="T57" fmla="*/ 75 h 123"/>
                <a:gd name="T58" fmla="*/ 37 w 149"/>
                <a:gd name="T59" fmla="*/ 59 h 123"/>
                <a:gd name="T60" fmla="*/ 16 w 149"/>
                <a:gd name="T61" fmla="*/ 47 h 123"/>
                <a:gd name="T62" fmla="*/ 11 w 149"/>
                <a:gd name="T63" fmla="*/ 34 h 123"/>
                <a:gd name="T64" fmla="*/ 4 w 149"/>
                <a:gd name="T65" fmla="*/ 15 h 123"/>
                <a:gd name="T66" fmla="*/ 4 w 149"/>
                <a:gd name="T67" fmla="*/ 0 h 123"/>
                <a:gd name="T68" fmla="*/ 54 w 149"/>
                <a:gd name="T69" fmla="*/ 25 h 123"/>
                <a:gd name="T70" fmla="*/ 72 w 149"/>
                <a:gd name="T71" fmla="*/ 48 h 123"/>
                <a:gd name="T72" fmla="*/ 71 w 149"/>
                <a:gd name="T73" fmla="*/ 42 h 123"/>
                <a:gd name="T74" fmla="*/ 60 w 149"/>
                <a:gd name="T75" fmla="*/ 21 h 123"/>
                <a:gd name="T76" fmla="*/ 64 w 149"/>
                <a:gd name="T77" fmla="*/ 30 h 123"/>
                <a:gd name="T78" fmla="*/ 71 w 149"/>
                <a:gd name="T79" fmla="*/ 42 h 123"/>
                <a:gd name="T80" fmla="*/ 73 w 149"/>
                <a:gd name="T81" fmla="*/ 43 h 123"/>
                <a:gd name="T82" fmla="*/ 78 w 149"/>
                <a:gd name="T83" fmla="*/ 42 h 123"/>
                <a:gd name="T84" fmla="*/ 85 w 149"/>
                <a:gd name="T85" fmla="*/ 30 h 123"/>
                <a:gd name="T86" fmla="*/ 89 w 149"/>
                <a:gd name="T87" fmla="*/ 21 h 123"/>
                <a:gd name="T88" fmla="*/ 78 w 149"/>
                <a:gd name="T89" fmla="*/ 42 h 123"/>
                <a:gd name="T90" fmla="*/ 79 w 149"/>
                <a:gd name="T91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" h="123">
                  <a:moveTo>
                    <a:pt x="79" y="50"/>
                  </a:moveTo>
                  <a:cubicBezTo>
                    <a:pt x="80" y="50"/>
                    <a:pt x="80" y="49"/>
                    <a:pt x="80" y="48"/>
                  </a:cubicBezTo>
                  <a:cubicBezTo>
                    <a:pt x="84" y="39"/>
                    <a:pt x="89" y="32"/>
                    <a:pt x="95" y="25"/>
                  </a:cubicBezTo>
                  <a:cubicBezTo>
                    <a:pt x="99" y="21"/>
                    <a:pt x="103" y="18"/>
                    <a:pt x="107" y="15"/>
                  </a:cubicBezTo>
                  <a:cubicBezTo>
                    <a:pt x="112" y="13"/>
                    <a:pt x="116" y="10"/>
                    <a:pt x="120" y="8"/>
                  </a:cubicBezTo>
                  <a:cubicBezTo>
                    <a:pt x="128" y="3"/>
                    <a:pt x="136" y="1"/>
                    <a:pt x="145" y="0"/>
                  </a:cubicBezTo>
                  <a:cubicBezTo>
                    <a:pt x="148" y="1"/>
                    <a:pt x="149" y="3"/>
                    <a:pt x="148" y="5"/>
                  </a:cubicBezTo>
                  <a:cubicBezTo>
                    <a:pt x="148" y="8"/>
                    <a:pt x="147" y="11"/>
                    <a:pt x="146" y="14"/>
                  </a:cubicBezTo>
                  <a:cubicBezTo>
                    <a:pt x="146" y="14"/>
                    <a:pt x="145" y="15"/>
                    <a:pt x="145" y="15"/>
                  </a:cubicBezTo>
                  <a:cubicBezTo>
                    <a:pt x="144" y="19"/>
                    <a:pt x="143" y="23"/>
                    <a:pt x="141" y="27"/>
                  </a:cubicBezTo>
                  <a:cubicBezTo>
                    <a:pt x="141" y="29"/>
                    <a:pt x="140" y="31"/>
                    <a:pt x="139" y="33"/>
                  </a:cubicBezTo>
                  <a:cubicBezTo>
                    <a:pt x="139" y="33"/>
                    <a:pt x="138" y="34"/>
                    <a:pt x="138" y="34"/>
                  </a:cubicBezTo>
                  <a:cubicBezTo>
                    <a:pt x="137" y="37"/>
                    <a:pt x="137" y="38"/>
                    <a:pt x="136" y="41"/>
                  </a:cubicBezTo>
                  <a:cubicBezTo>
                    <a:pt x="136" y="41"/>
                    <a:pt x="135" y="42"/>
                    <a:pt x="135" y="43"/>
                  </a:cubicBezTo>
                  <a:cubicBezTo>
                    <a:pt x="134" y="44"/>
                    <a:pt x="134" y="45"/>
                    <a:pt x="133" y="47"/>
                  </a:cubicBezTo>
                  <a:cubicBezTo>
                    <a:pt x="132" y="50"/>
                    <a:pt x="130" y="54"/>
                    <a:pt x="126" y="56"/>
                  </a:cubicBezTo>
                  <a:cubicBezTo>
                    <a:pt x="125" y="57"/>
                    <a:pt x="123" y="58"/>
                    <a:pt x="122" y="58"/>
                  </a:cubicBezTo>
                  <a:cubicBezTo>
                    <a:pt x="116" y="60"/>
                    <a:pt x="115" y="59"/>
                    <a:pt x="112" y="59"/>
                  </a:cubicBezTo>
                  <a:cubicBezTo>
                    <a:pt x="113" y="61"/>
                    <a:pt x="115" y="62"/>
                    <a:pt x="116" y="64"/>
                  </a:cubicBezTo>
                  <a:cubicBezTo>
                    <a:pt x="120" y="67"/>
                    <a:pt x="124" y="70"/>
                    <a:pt x="129" y="73"/>
                  </a:cubicBezTo>
                  <a:cubicBezTo>
                    <a:pt x="129" y="74"/>
                    <a:pt x="130" y="74"/>
                    <a:pt x="130" y="75"/>
                  </a:cubicBezTo>
                  <a:cubicBezTo>
                    <a:pt x="130" y="75"/>
                    <a:pt x="130" y="75"/>
                    <a:pt x="130" y="76"/>
                  </a:cubicBezTo>
                  <a:cubicBezTo>
                    <a:pt x="131" y="77"/>
                    <a:pt x="130" y="79"/>
                    <a:pt x="130" y="80"/>
                  </a:cubicBezTo>
                  <a:cubicBezTo>
                    <a:pt x="129" y="82"/>
                    <a:pt x="132" y="84"/>
                    <a:pt x="133" y="86"/>
                  </a:cubicBezTo>
                  <a:cubicBezTo>
                    <a:pt x="133" y="86"/>
                    <a:pt x="134" y="86"/>
                    <a:pt x="134" y="86"/>
                  </a:cubicBezTo>
                  <a:cubicBezTo>
                    <a:pt x="134" y="87"/>
                    <a:pt x="134" y="88"/>
                    <a:pt x="133" y="88"/>
                  </a:cubicBezTo>
                  <a:cubicBezTo>
                    <a:pt x="133" y="88"/>
                    <a:pt x="133" y="89"/>
                    <a:pt x="133" y="89"/>
                  </a:cubicBezTo>
                  <a:cubicBezTo>
                    <a:pt x="132" y="89"/>
                    <a:pt x="130" y="89"/>
                    <a:pt x="129" y="89"/>
                  </a:cubicBezTo>
                  <a:cubicBezTo>
                    <a:pt x="128" y="90"/>
                    <a:pt x="128" y="90"/>
                    <a:pt x="128" y="91"/>
                  </a:cubicBezTo>
                  <a:cubicBezTo>
                    <a:pt x="127" y="92"/>
                    <a:pt x="127" y="93"/>
                    <a:pt x="128" y="94"/>
                  </a:cubicBezTo>
                  <a:cubicBezTo>
                    <a:pt x="128" y="95"/>
                    <a:pt x="130" y="96"/>
                    <a:pt x="131" y="98"/>
                  </a:cubicBezTo>
                  <a:cubicBezTo>
                    <a:pt x="131" y="99"/>
                    <a:pt x="131" y="100"/>
                    <a:pt x="130" y="100"/>
                  </a:cubicBezTo>
                  <a:cubicBezTo>
                    <a:pt x="129" y="100"/>
                    <a:pt x="128" y="100"/>
                    <a:pt x="128" y="101"/>
                  </a:cubicBezTo>
                  <a:cubicBezTo>
                    <a:pt x="127" y="102"/>
                    <a:pt x="127" y="102"/>
                    <a:pt x="127" y="103"/>
                  </a:cubicBezTo>
                  <a:cubicBezTo>
                    <a:pt x="127" y="106"/>
                    <a:pt x="128" y="108"/>
                    <a:pt x="130" y="111"/>
                  </a:cubicBezTo>
                  <a:cubicBezTo>
                    <a:pt x="132" y="114"/>
                    <a:pt x="135" y="117"/>
                    <a:pt x="137" y="120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3"/>
                    <a:pt x="136" y="122"/>
                    <a:pt x="135" y="122"/>
                  </a:cubicBezTo>
                  <a:cubicBezTo>
                    <a:pt x="131" y="120"/>
                    <a:pt x="129" y="117"/>
                    <a:pt x="125" y="114"/>
                  </a:cubicBezTo>
                  <a:cubicBezTo>
                    <a:pt x="124" y="113"/>
                    <a:pt x="123" y="113"/>
                    <a:pt x="122" y="113"/>
                  </a:cubicBezTo>
                  <a:cubicBezTo>
                    <a:pt x="121" y="112"/>
                    <a:pt x="119" y="112"/>
                    <a:pt x="118" y="113"/>
                  </a:cubicBezTo>
                  <a:cubicBezTo>
                    <a:pt x="115" y="114"/>
                    <a:pt x="115" y="117"/>
                    <a:pt x="113" y="120"/>
                  </a:cubicBezTo>
                  <a:cubicBezTo>
                    <a:pt x="112" y="120"/>
                    <a:pt x="111" y="120"/>
                    <a:pt x="111" y="120"/>
                  </a:cubicBezTo>
                  <a:cubicBezTo>
                    <a:pt x="109" y="119"/>
                    <a:pt x="109" y="117"/>
                    <a:pt x="107" y="116"/>
                  </a:cubicBezTo>
                  <a:cubicBezTo>
                    <a:pt x="107" y="115"/>
                    <a:pt x="107" y="115"/>
                    <a:pt x="106" y="114"/>
                  </a:cubicBezTo>
                  <a:cubicBezTo>
                    <a:pt x="102" y="113"/>
                    <a:pt x="97" y="112"/>
                    <a:pt x="95" y="108"/>
                  </a:cubicBezTo>
                  <a:cubicBezTo>
                    <a:pt x="92" y="102"/>
                    <a:pt x="92" y="97"/>
                    <a:pt x="90" y="91"/>
                  </a:cubicBezTo>
                  <a:cubicBezTo>
                    <a:pt x="89" y="90"/>
                    <a:pt x="89" y="89"/>
                    <a:pt x="89" y="88"/>
                  </a:cubicBezTo>
                  <a:cubicBezTo>
                    <a:pt x="89" y="88"/>
                    <a:pt x="89" y="88"/>
                    <a:pt x="89" y="87"/>
                  </a:cubicBezTo>
                  <a:cubicBezTo>
                    <a:pt x="88" y="87"/>
                    <a:pt x="88" y="86"/>
                    <a:pt x="88" y="85"/>
                  </a:cubicBezTo>
                  <a:cubicBezTo>
                    <a:pt x="87" y="81"/>
                    <a:pt x="85" y="78"/>
                    <a:pt x="83" y="75"/>
                  </a:cubicBezTo>
                  <a:cubicBezTo>
                    <a:pt x="82" y="74"/>
                    <a:pt x="82" y="73"/>
                    <a:pt x="81" y="72"/>
                  </a:cubicBezTo>
                  <a:cubicBezTo>
                    <a:pt x="80" y="71"/>
                    <a:pt x="80" y="71"/>
                    <a:pt x="79" y="70"/>
                  </a:cubicBezTo>
                  <a:cubicBezTo>
                    <a:pt x="78" y="69"/>
                    <a:pt x="76" y="69"/>
                    <a:pt x="75" y="69"/>
                  </a:cubicBezTo>
                  <a:cubicBezTo>
                    <a:pt x="73" y="69"/>
                    <a:pt x="71" y="69"/>
                    <a:pt x="70" y="70"/>
                  </a:cubicBezTo>
                  <a:cubicBezTo>
                    <a:pt x="70" y="71"/>
                    <a:pt x="69" y="71"/>
                    <a:pt x="68" y="72"/>
                  </a:cubicBezTo>
                  <a:cubicBezTo>
                    <a:pt x="68" y="73"/>
                    <a:pt x="67" y="74"/>
                    <a:pt x="67" y="75"/>
                  </a:cubicBezTo>
                  <a:cubicBezTo>
                    <a:pt x="65" y="78"/>
                    <a:pt x="63" y="81"/>
                    <a:pt x="62" y="85"/>
                  </a:cubicBezTo>
                  <a:cubicBezTo>
                    <a:pt x="61" y="86"/>
                    <a:pt x="61" y="87"/>
                    <a:pt x="61" y="87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0" y="89"/>
                    <a:pt x="60" y="90"/>
                    <a:pt x="60" y="91"/>
                  </a:cubicBezTo>
                  <a:cubicBezTo>
                    <a:pt x="58" y="97"/>
                    <a:pt x="57" y="102"/>
                    <a:pt x="55" y="108"/>
                  </a:cubicBezTo>
                  <a:cubicBezTo>
                    <a:pt x="53" y="112"/>
                    <a:pt x="47" y="113"/>
                    <a:pt x="43" y="114"/>
                  </a:cubicBezTo>
                  <a:cubicBezTo>
                    <a:pt x="43" y="115"/>
                    <a:pt x="42" y="115"/>
                    <a:pt x="42" y="116"/>
                  </a:cubicBezTo>
                  <a:cubicBezTo>
                    <a:pt x="41" y="117"/>
                    <a:pt x="40" y="119"/>
                    <a:pt x="39" y="120"/>
                  </a:cubicBezTo>
                  <a:cubicBezTo>
                    <a:pt x="38" y="120"/>
                    <a:pt x="37" y="120"/>
                    <a:pt x="37" y="120"/>
                  </a:cubicBezTo>
                  <a:cubicBezTo>
                    <a:pt x="35" y="117"/>
                    <a:pt x="34" y="114"/>
                    <a:pt x="32" y="113"/>
                  </a:cubicBezTo>
                  <a:cubicBezTo>
                    <a:pt x="30" y="112"/>
                    <a:pt x="29" y="112"/>
                    <a:pt x="27" y="113"/>
                  </a:cubicBezTo>
                  <a:cubicBezTo>
                    <a:pt x="26" y="113"/>
                    <a:pt x="25" y="113"/>
                    <a:pt x="24" y="114"/>
                  </a:cubicBezTo>
                  <a:cubicBezTo>
                    <a:pt x="21" y="117"/>
                    <a:pt x="18" y="120"/>
                    <a:pt x="15" y="122"/>
                  </a:cubicBezTo>
                  <a:cubicBezTo>
                    <a:pt x="14" y="122"/>
                    <a:pt x="12" y="123"/>
                    <a:pt x="12" y="121"/>
                  </a:cubicBezTo>
                  <a:cubicBezTo>
                    <a:pt x="12" y="121"/>
                    <a:pt x="12" y="121"/>
                    <a:pt x="12" y="120"/>
                  </a:cubicBezTo>
                  <a:cubicBezTo>
                    <a:pt x="14" y="117"/>
                    <a:pt x="17" y="114"/>
                    <a:pt x="19" y="111"/>
                  </a:cubicBezTo>
                  <a:cubicBezTo>
                    <a:pt x="21" y="108"/>
                    <a:pt x="23" y="106"/>
                    <a:pt x="22" y="103"/>
                  </a:cubicBezTo>
                  <a:cubicBezTo>
                    <a:pt x="22" y="102"/>
                    <a:pt x="22" y="102"/>
                    <a:pt x="22" y="101"/>
                  </a:cubicBezTo>
                  <a:cubicBezTo>
                    <a:pt x="21" y="100"/>
                    <a:pt x="20" y="100"/>
                    <a:pt x="19" y="100"/>
                  </a:cubicBezTo>
                  <a:cubicBezTo>
                    <a:pt x="18" y="100"/>
                    <a:pt x="18" y="99"/>
                    <a:pt x="19" y="98"/>
                  </a:cubicBezTo>
                  <a:cubicBezTo>
                    <a:pt x="20" y="96"/>
                    <a:pt x="21" y="95"/>
                    <a:pt x="22" y="94"/>
                  </a:cubicBezTo>
                  <a:cubicBezTo>
                    <a:pt x="22" y="93"/>
                    <a:pt x="22" y="92"/>
                    <a:pt x="22" y="91"/>
                  </a:cubicBezTo>
                  <a:cubicBezTo>
                    <a:pt x="21" y="90"/>
                    <a:pt x="21" y="90"/>
                    <a:pt x="20" y="89"/>
                  </a:cubicBezTo>
                  <a:cubicBezTo>
                    <a:pt x="19" y="89"/>
                    <a:pt x="18" y="89"/>
                    <a:pt x="16" y="89"/>
                  </a:cubicBezTo>
                  <a:cubicBezTo>
                    <a:pt x="16" y="89"/>
                    <a:pt x="16" y="88"/>
                    <a:pt x="16" y="88"/>
                  </a:cubicBezTo>
                  <a:cubicBezTo>
                    <a:pt x="16" y="88"/>
                    <a:pt x="16" y="87"/>
                    <a:pt x="16" y="86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8" y="84"/>
                    <a:pt x="20" y="82"/>
                    <a:pt x="20" y="80"/>
                  </a:cubicBezTo>
                  <a:cubicBezTo>
                    <a:pt x="19" y="79"/>
                    <a:pt x="19" y="77"/>
                    <a:pt x="19" y="76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0" y="74"/>
                    <a:pt x="20" y="74"/>
                    <a:pt x="21" y="73"/>
                  </a:cubicBezTo>
                  <a:cubicBezTo>
                    <a:pt x="25" y="70"/>
                    <a:pt x="29" y="67"/>
                    <a:pt x="33" y="64"/>
                  </a:cubicBezTo>
                  <a:cubicBezTo>
                    <a:pt x="34" y="62"/>
                    <a:pt x="36" y="61"/>
                    <a:pt x="37" y="59"/>
                  </a:cubicBezTo>
                  <a:cubicBezTo>
                    <a:pt x="34" y="59"/>
                    <a:pt x="34" y="60"/>
                    <a:pt x="28" y="58"/>
                  </a:cubicBezTo>
                  <a:cubicBezTo>
                    <a:pt x="26" y="58"/>
                    <a:pt x="24" y="57"/>
                    <a:pt x="23" y="56"/>
                  </a:cubicBezTo>
                  <a:cubicBezTo>
                    <a:pt x="20" y="54"/>
                    <a:pt x="18" y="50"/>
                    <a:pt x="16" y="47"/>
                  </a:cubicBezTo>
                  <a:cubicBezTo>
                    <a:pt x="16" y="45"/>
                    <a:pt x="15" y="44"/>
                    <a:pt x="15" y="43"/>
                  </a:cubicBezTo>
                  <a:cubicBezTo>
                    <a:pt x="14" y="42"/>
                    <a:pt x="14" y="41"/>
                    <a:pt x="13" y="41"/>
                  </a:cubicBezTo>
                  <a:cubicBezTo>
                    <a:pt x="12" y="38"/>
                    <a:pt x="12" y="37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9" y="31"/>
                    <a:pt x="9" y="29"/>
                    <a:pt x="8" y="27"/>
                  </a:cubicBezTo>
                  <a:cubicBezTo>
                    <a:pt x="6" y="23"/>
                    <a:pt x="5" y="19"/>
                    <a:pt x="4" y="15"/>
                  </a:cubicBezTo>
                  <a:cubicBezTo>
                    <a:pt x="4" y="15"/>
                    <a:pt x="4" y="14"/>
                    <a:pt x="4" y="14"/>
                  </a:cubicBezTo>
                  <a:cubicBezTo>
                    <a:pt x="3" y="11"/>
                    <a:pt x="2" y="8"/>
                    <a:pt x="1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13" y="1"/>
                    <a:pt x="21" y="3"/>
                    <a:pt x="29" y="8"/>
                  </a:cubicBezTo>
                  <a:cubicBezTo>
                    <a:pt x="34" y="10"/>
                    <a:pt x="38" y="13"/>
                    <a:pt x="42" y="15"/>
                  </a:cubicBezTo>
                  <a:cubicBezTo>
                    <a:pt x="47" y="18"/>
                    <a:pt x="50" y="21"/>
                    <a:pt x="54" y="25"/>
                  </a:cubicBezTo>
                  <a:cubicBezTo>
                    <a:pt x="61" y="32"/>
                    <a:pt x="65" y="39"/>
                    <a:pt x="69" y="48"/>
                  </a:cubicBezTo>
                  <a:cubicBezTo>
                    <a:pt x="70" y="49"/>
                    <a:pt x="70" y="49"/>
                    <a:pt x="70" y="50"/>
                  </a:cubicBezTo>
                  <a:cubicBezTo>
                    <a:pt x="70" y="49"/>
                    <a:pt x="71" y="49"/>
                    <a:pt x="72" y="48"/>
                  </a:cubicBezTo>
                  <a:cubicBezTo>
                    <a:pt x="71" y="48"/>
                    <a:pt x="71" y="48"/>
                    <a:pt x="71" y="47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71" y="43"/>
                    <a:pt x="71" y="42"/>
                  </a:cubicBezTo>
                  <a:cubicBezTo>
                    <a:pt x="69" y="40"/>
                    <a:pt x="68" y="37"/>
                    <a:pt x="67" y="35"/>
                  </a:cubicBezTo>
                  <a:cubicBezTo>
                    <a:pt x="65" y="33"/>
                    <a:pt x="63" y="30"/>
                    <a:pt x="62" y="27"/>
                  </a:cubicBezTo>
                  <a:cubicBezTo>
                    <a:pt x="61" y="25"/>
                    <a:pt x="61" y="23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2" y="22"/>
                    <a:pt x="62" y="25"/>
                    <a:pt x="62" y="27"/>
                  </a:cubicBezTo>
                  <a:cubicBezTo>
                    <a:pt x="63" y="28"/>
                    <a:pt x="63" y="29"/>
                    <a:pt x="64" y="30"/>
                  </a:cubicBezTo>
                  <a:cubicBezTo>
                    <a:pt x="64" y="30"/>
                    <a:pt x="64" y="31"/>
                    <a:pt x="65" y="31"/>
                  </a:cubicBezTo>
                  <a:cubicBezTo>
                    <a:pt x="65" y="32"/>
                    <a:pt x="66" y="34"/>
                    <a:pt x="67" y="35"/>
                  </a:cubicBezTo>
                  <a:cubicBezTo>
                    <a:pt x="68" y="37"/>
                    <a:pt x="70" y="40"/>
                    <a:pt x="71" y="42"/>
                  </a:cubicBezTo>
                  <a:cubicBezTo>
                    <a:pt x="71" y="43"/>
                    <a:pt x="72" y="43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4"/>
                    <a:pt x="73" y="44"/>
                    <a:pt x="73" y="43"/>
                  </a:cubicBezTo>
                  <a:cubicBezTo>
                    <a:pt x="74" y="43"/>
                    <a:pt x="75" y="43"/>
                    <a:pt x="76" y="43"/>
                  </a:cubicBezTo>
                  <a:cubicBezTo>
                    <a:pt x="76" y="44"/>
                    <a:pt x="77" y="44"/>
                    <a:pt x="77" y="44"/>
                  </a:cubicBezTo>
                  <a:cubicBezTo>
                    <a:pt x="77" y="43"/>
                    <a:pt x="77" y="43"/>
                    <a:pt x="78" y="42"/>
                  </a:cubicBezTo>
                  <a:cubicBezTo>
                    <a:pt x="79" y="40"/>
                    <a:pt x="81" y="37"/>
                    <a:pt x="82" y="35"/>
                  </a:cubicBezTo>
                  <a:cubicBezTo>
                    <a:pt x="83" y="34"/>
                    <a:pt x="84" y="32"/>
                    <a:pt x="84" y="31"/>
                  </a:cubicBezTo>
                  <a:cubicBezTo>
                    <a:pt x="85" y="31"/>
                    <a:pt x="85" y="30"/>
                    <a:pt x="85" y="30"/>
                  </a:cubicBezTo>
                  <a:cubicBezTo>
                    <a:pt x="86" y="29"/>
                    <a:pt x="86" y="28"/>
                    <a:pt x="87" y="27"/>
                  </a:cubicBezTo>
                  <a:cubicBezTo>
                    <a:pt x="87" y="25"/>
                    <a:pt x="87" y="22"/>
                    <a:pt x="89" y="20"/>
                  </a:cubicBezTo>
                  <a:cubicBezTo>
                    <a:pt x="89" y="20"/>
                    <a:pt x="89" y="21"/>
                    <a:pt x="89" y="21"/>
                  </a:cubicBezTo>
                  <a:cubicBezTo>
                    <a:pt x="88" y="23"/>
                    <a:pt x="88" y="25"/>
                    <a:pt x="87" y="27"/>
                  </a:cubicBezTo>
                  <a:cubicBezTo>
                    <a:pt x="86" y="30"/>
                    <a:pt x="84" y="33"/>
                    <a:pt x="82" y="35"/>
                  </a:cubicBezTo>
                  <a:cubicBezTo>
                    <a:pt x="81" y="37"/>
                    <a:pt x="80" y="40"/>
                    <a:pt x="78" y="42"/>
                  </a:cubicBezTo>
                  <a:cubicBezTo>
                    <a:pt x="78" y="43"/>
                    <a:pt x="77" y="43"/>
                    <a:pt x="78" y="44"/>
                  </a:cubicBezTo>
                  <a:cubicBezTo>
                    <a:pt x="79" y="45"/>
                    <a:pt x="79" y="47"/>
                    <a:pt x="78" y="48"/>
                  </a:cubicBezTo>
                  <a:cubicBezTo>
                    <a:pt x="78" y="49"/>
                    <a:pt x="79" y="50"/>
                    <a:pt x="79" y="50"/>
                  </a:cubicBezTo>
                </a:path>
              </a:pathLst>
            </a:custGeom>
            <a:solidFill>
              <a:srgbClr val="FEFB00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D7734421-A732-4640-8339-5009847D9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" y="2333"/>
              <a:ext cx="42" cy="30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3 h 5"/>
                <a:gd name="T4" fmla="*/ 2 w 7"/>
                <a:gd name="T5" fmla="*/ 1 h 5"/>
                <a:gd name="T6" fmla="*/ 6 w 7"/>
                <a:gd name="T7" fmla="*/ 1 h 5"/>
                <a:gd name="T8" fmla="*/ 7 w 7"/>
                <a:gd name="T9" fmla="*/ 1 h 5"/>
                <a:gd name="T10" fmla="*/ 7 w 7"/>
                <a:gd name="T11" fmla="*/ 3 h 5"/>
                <a:gd name="T12" fmla="*/ 6 w 7"/>
                <a:gd name="T13" fmla="*/ 5 h 5"/>
                <a:gd name="T14" fmla="*/ 1 w 7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0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4"/>
                    <a:pt x="7" y="5"/>
                    <a:pt x="6" y="5"/>
                  </a:cubicBezTo>
                  <a:cubicBezTo>
                    <a:pt x="6" y="5"/>
                    <a:pt x="4" y="5"/>
                    <a:pt x="1" y="5"/>
                  </a:cubicBezTo>
                </a:path>
              </a:pathLst>
            </a:custGeom>
            <a:solidFill>
              <a:srgbClr val="DD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D03D3069-B61A-41C1-B26F-6496D0CCC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" y="2339"/>
              <a:ext cx="18" cy="24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2 h 4"/>
                <a:gd name="T4" fmla="*/ 1 w 3"/>
                <a:gd name="T5" fmla="*/ 0 h 4"/>
                <a:gd name="T6" fmla="*/ 3 w 3"/>
                <a:gd name="T7" fmla="*/ 2 h 4"/>
                <a:gd name="T8" fmla="*/ 1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0" y="4"/>
                    <a:pt x="0" y="4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4"/>
                    <a:pt x="1" y="4"/>
                    <a:pt x="1" y="4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5D357396-6343-486A-A0A5-5A9DA3B66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" y="2363"/>
              <a:ext cx="66" cy="234"/>
            </a:xfrm>
            <a:custGeom>
              <a:avLst/>
              <a:gdLst>
                <a:gd name="T0" fmla="*/ 5 w 11"/>
                <a:gd name="T1" fmla="*/ 0 h 39"/>
                <a:gd name="T2" fmla="*/ 3 w 11"/>
                <a:gd name="T3" fmla="*/ 0 h 39"/>
                <a:gd name="T4" fmla="*/ 1 w 11"/>
                <a:gd name="T5" fmla="*/ 2 h 39"/>
                <a:gd name="T6" fmla="*/ 1 w 11"/>
                <a:gd name="T7" fmla="*/ 11 h 39"/>
                <a:gd name="T8" fmla="*/ 1 w 11"/>
                <a:gd name="T9" fmla="*/ 12 h 39"/>
                <a:gd name="T10" fmla="*/ 2 w 11"/>
                <a:gd name="T11" fmla="*/ 13 h 39"/>
                <a:gd name="T12" fmla="*/ 1 w 11"/>
                <a:gd name="T13" fmla="*/ 19 h 39"/>
                <a:gd name="T14" fmla="*/ 1 w 11"/>
                <a:gd name="T15" fmla="*/ 34 h 39"/>
                <a:gd name="T16" fmla="*/ 2 w 11"/>
                <a:gd name="T17" fmla="*/ 38 h 39"/>
                <a:gd name="T18" fmla="*/ 5 w 11"/>
                <a:gd name="T19" fmla="*/ 39 h 39"/>
                <a:gd name="T20" fmla="*/ 8 w 11"/>
                <a:gd name="T21" fmla="*/ 38 h 39"/>
                <a:gd name="T22" fmla="*/ 9 w 11"/>
                <a:gd name="T23" fmla="*/ 34 h 39"/>
                <a:gd name="T24" fmla="*/ 10 w 11"/>
                <a:gd name="T25" fmla="*/ 19 h 39"/>
                <a:gd name="T26" fmla="*/ 9 w 11"/>
                <a:gd name="T27" fmla="*/ 13 h 39"/>
                <a:gd name="T28" fmla="*/ 10 w 11"/>
                <a:gd name="T29" fmla="*/ 12 h 39"/>
                <a:gd name="T30" fmla="*/ 10 w 11"/>
                <a:gd name="T31" fmla="*/ 11 h 39"/>
                <a:gd name="T32" fmla="*/ 10 w 11"/>
                <a:gd name="T33" fmla="*/ 3 h 39"/>
                <a:gd name="T34" fmla="*/ 8 w 11"/>
                <a:gd name="T35" fmla="*/ 0 h 39"/>
                <a:gd name="T36" fmla="*/ 5 w 11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39">
                  <a:moveTo>
                    <a:pt x="5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8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1" y="17"/>
                    <a:pt x="1" y="19"/>
                  </a:cubicBezTo>
                  <a:cubicBezTo>
                    <a:pt x="1" y="19"/>
                    <a:pt x="1" y="30"/>
                    <a:pt x="1" y="34"/>
                  </a:cubicBezTo>
                  <a:cubicBezTo>
                    <a:pt x="2" y="37"/>
                    <a:pt x="2" y="38"/>
                    <a:pt x="2" y="38"/>
                  </a:cubicBezTo>
                  <a:cubicBezTo>
                    <a:pt x="3" y="39"/>
                    <a:pt x="5" y="39"/>
                    <a:pt x="5" y="39"/>
                  </a:cubicBezTo>
                  <a:cubicBezTo>
                    <a:pt x="6" y="39"/>
                    <a:pt x="8" y="39"/>
                    <a:pt x="8" y="38"/>
                  </a:cubicBezTo>
                  <a:cubicBezTo>
                    <a:pt x="8" y="38"/>
                    <a:pt x="9" y="37"/>
                    <a:pt x="9" y="34"/>
                  </a:cubicBezTo>
                  <a:cubicBezTo>
                    <a:pt x="10" y="31"/>
                    <a:pt x="10" y="20"/>
                    <a:pt x="10" y="19"/>
                  </a:cubicBezTo>
                  <a:cubicBezTo>
                    <a:pt x="10" y="17"/>
                    <a:pt x="9" y="13"/>
                    <a:pt x="9" y="13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8"/>
                    <a:pt x="10" y="3"/>
                    <a:pt x="10" y="3"/>
                  </a:cubicBezTo>
                  <a:cubicBezTo>
                    <a:pt x="10" y="2"/>
                    <a:pt x="9" y="1"/>
                    <a:pt x="8" y="0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FDFA00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E63BD8FE-F255-40D3-B839-CB7C6D1EA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9" y="2363"/>
              <a:ext cx="54" cy="264"/>
            </a:xfrm>
            <a:custGeom>
              <a:avLst/>
              <a:gdLst>
                <a:gd name="T0" fmla="*/ 3 w 9"/>
                <a:gd name="T1" fmla="*/ 41 h 44"/>
                <a:gd name="T2" fmla="*/ 4 w 9"/>
                <a:gd name="T3" fmla="*/ 44 h 44"/>
                <a:gd name="T4" fmla="*/ 5 w 9"/>
                <a:gd name="T5" fmla="*/ 44 h 44"/>
                <a:gd name="T6" fmla="*/ 6 w 9"/>
                <a:gd name="T7" fmla="*/ 40 h 44"/>
                <a:gd name="T8" fmla="*/ 7 w 9"/>
                <a:gd name="T9" fmla="*/ 24 h 44"/>
                <a:gd name="T10" fmla="*/ 6 w 9"/>
                <a:gd name="T11" fmla="*/ 13 h 44"/>
                <a:gd name="T12" fmla="*/ 7 w 9"/>
                <a:gd name="T13" fmla="*/ 2 h 44"/>
                <a:gd name="T14" fmla="*/ 6 w 9"/>
                <a:gd name="T15" fmla="*/ 1 h 44"/>
                <a:gd name="T16" fmla="*/ 3 w 9"/>
                <a:gd name="T17" fmla="*/ 1 h 44"/>
                <a:gd name="T18" fmla="*/ 2 w 9"/>
                <a:gd name="T19" fmla="*/ 2 h 44"/>
                <a:gd name="T20" fmla="*/ 3 w 9"/>
                <a:gd name="T21" fmla="*/ 13 h 44"/>
                <a:gd name="T22" fmla="*/ 2 w 9"/>
                <a:gd name="T23" fmla="*/ 34 h 44"/>
                <a:gd name="T24" fmla="*/ 2 w 9"/>
                <a:gd name="T25" fmla="*/ 38 h 44"/>
                <a:gd name="T26" fmla="*/ 3 w 9"/>
                <a:gd name="T27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44">
                  <a:moveTo>
                    <a:pt x="3" y="41"/>
                  </a:moveTo>
                  <a:cubicBezTo>
                    <a:pt x="3" y="42"/>
                    <a:pt x="3" y="43"/>
                    <a:pt x="4" y="44"/>
                  </a:cubicBezTo>
                  <a:cubicBezTo>
                    <a:pt x="4" y="44"/>
                    <a:pt x="4" y="44"/>
                    <a:pt x="5" y="44"/>
                  </a:cubicBezTo>
                  <a:cubicBezTo>
                    <a:pt x="5" y="43"/>
                    <a:pt x="6" y="41"/>
                    <a:pt x="6" y="40"/>
                  </a:cubicBezTo>
                  <a:cubicBezTo>
                    <a:pt x="7" y="37"/>
                    <a:pt x="7" y="30"/>
                    <a:pt x="7" y="24"/>
                  </a:cubicBezTo>
                  <a:cubicBezTo>
                    <a:pt x="7" y="19"/>
                    <a:pt x="6" y="13"/>
                    <a:pt x="6" y="13"/>
                  </a:cubicBezTo>
                  <a:cubicBezTo>
                    <a:pt x="9" y="9"/>
                    <a:pt x="7" y="2"/>
                    <a:pt x="7" y="2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3"/>
                    <a:pt x="0" y="9"/>
                    <a:pt x="3" y="13"/>
                  </a:cubicBezTo>
                  <a:cubicBezTo>
                    <a:pt x="3" y="14"/>
                    <a:pt x="1" y="27"/>
                    <a:pt x="2" y="34"/>
                  </a:cubicBezTo>
                  <a:cubicBezTo>
                    <a:pt x="2" y="35"/>
                    <a:pt x="2" y="36"/>
                    <a:pt x="2" y="38"/>
                  </a:cubicBezTo>
                  <a:cubicBezTo>
                    <a:pt x="2" y="38"/>
                    <a:pt x="2" y="40"/>
                    <a:pt x="3" y="41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40E64464-F722-4AF6-B339-86ADBCD69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" y="2735"/>
              <a:ext cx="96" cy="60"/>
            </a:xfrm>
            <a:custGeom>
              <a:avLst/>
              <a:gdLst>
                <a:gd name="T0" fmla="*/ 16 w 16"/>
                <a:gd name="T1" fmla="*/ 5 h 10"/>
                <a:gd name="T2" fmla="*/ 11 w 16"/>
                <a:gd name="T3" fmla="*/ 1 h 10"/>
                <a:gd name="T4" fmla="*/ 6 w 16"/>
                <a:gd name="T5" fmla="*/ 0 h 10"/>
                <a:gd name="T6" fmla="*/ 2 w 16"/>
                <a:gd name="T7" fmla="*/ 4 h 10"/>
                <a:gd name="T8" fmla="*/ 0 w 16"/>
                <a:gd name="T9" fmla="*/ 10 h 10"/>
                <a:gd name="T10" fmla="*/ 2 w 16"/>
                <a:gd name="T11" fmla="*/ 6 h 10"/>
                <a:gd name="T12" fmla="*/ 6 w 16"/>
                <a:gd name="T13" fmla="*/ 2 h 10"/>
                <a:gd name="T14" fmla="*/ 10 w 16"/>
                <a:gd name="T15" fmla="*/ 2 h 10"/>
                <a:gd name="T16" fmla="*/ 16 w 16"/>
                <a:gd name="T1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16" y="5"/>
                  </a:moveTo>
                  <a:cubicBezTo>
                    <a:pt x="16" y="5"/>
                    <a:pt x="14" y="3"/>
                    <a:pt x="11" y="1"/>
                  </a:cubicBezTo>
                  <a:cubicBezTo>
                    <a:pt x="11" y="1"/>
                    <a:pt x="8" y="0"/>
                    <a:pt x="6" y="0"/>
                  </a:cubicBezTo>
                  <a:cubicBezTo>
                    <a:pt x="6" y="0"/>
                    <a:pt x="3" y="2"/>
                    <a:pt x="2" y="4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0"/>
                    <a:pt x="2" y="7"/>
                    <a:pt x="2" y="6"/>
                  </a:cubicBezTo>
                  <a:cubicBezTo>
                    <a:pt x="3" y="5"/>
                    <a:pt x="4" y="3"/>
                    <a:pt x="6" y="2"/>
                  </a:cubicBezTo>
                  <a:cubicBezTo>
                    <a:pt x="7" y="2"/>
                    <a:pt x="8" y="2"/>
                    <a:pt x="10" y="2"/>
                  </a:cubicBezTo>
                  <a:cubicBezTo>
                    <a:pt x="12" y="3"/>
                    <a:pt x="16" y="5"/>
                    <a:pt x="16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CD7C7F7A-9D15-45AB-81B2-4F3CD7850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" y="2429"/>
              <a:ext cx="132" cy="204"/>
            </a:xfrm>
            <a:custGeom>
              <a:avLst/>
              <a:gdLst>
                <a:gd name="T0" fmla="*/ 17 w 22"/>
                <a:gd name="T1" fmla="*/ 30 h 34"/>
                <a:gd name="T2" fmla="*/ 17 w 22"/>
                <a:gd name="T3" fmla="*/ 17 h 34"/>
                <a:gd name="T4" fmla="*/ 16 w 22"/>
                <a:gd name="T5" fmla="*/ 15 h 34"/>
                <a:gd name="T6" fmla="*/ 16 w 22"/>
                <a:gd name="T7" fmla="*/ 9 h 34"/>
                <a:gd name="T8" fmla="*/ 16 w 22"/>
                <a:gd name="T9" fmla="*/ 7 h 34"/>
                <a:gd name="T10" fmla="*/ 17 w 22"/>
                <a:gd name="T11" fmla="*/ 4 h 34"/>
                <a:gd name="T12" fmla="*/ 18 w 22"/>
                <a:gd name="T13" fmla="*/ 0 h 34"/>
                <a:gd name="T14" fmla="*/ 22 w 22"/>
                <a:gd name="T15" fmla="*/ 0 h 34"/>
                <a:gd name="T16" fmla="*/ 21 w 22"/>
                <a:gd name="T17" fmla="*/ 9 h 34"/>
                <a:gd name="T18" fmla="*/ 21 w 22"/>
                <a:gd name="T19" fmla="*/ 14 h 34"/>
                <a:gd name="T20" fmla="*/ 20 w 22"/>
                <a:gd name="T21" fmla="*/ 25 h 34"/>
                <a:gd name="T22" fmla="*/ 20 w 22"/>
                <a:gd name="T23" fmla="*/ 28 h 34"/>
                <a:gd name="T24" fmla="*/ 19 w 22"/>
                <a:gd name="T25" fmla="*/ 33 h 34"/>
                <a:gd name="T26" fmla="*/ 19 w 22"/>
                <a:gd name="T27" fmla="*/ 33 h 34"/>
                <a:gd name="T28" fmla="*/ 16 w 22"/>
                <a:gd name="T29" fmla="*/ 33 h 34"/>
                <a:gd name="T30" fmla="*/ 14 w 22"/>
                <a:gd name="T31" fmla="*/ 32 h 34"/>
                <a:gd name="T32" fmla="*/ 11 w 22"/>
                <a:gd name="T33" fmla="*/ 26 h 34"/>
                <a:gd name="T34" fmla="*/ 10 w 22"/>
                <a:gd name="T35" fmla="*/ 25 h 34"/>
                <a:gd name="T36" fmla="*/ 3 w 22"/>
                <a:gd name="T37" fmla="*/ 11 h 34"/>
                <a:gd name="T38" fmla="*/ 1 w 22"/>
                <a:gd name="T39" fmla="*/ 7 h 34"/>
                <a:gd name="T40" fmla="*/ 0 w 22"/>
                <a:gd name="T41" fmla="*/ 1 h 34"/>
                <a:gd name="T42" fmla="*/ 1 w 22"/>
                <a:gd name="T43" fmla="*/ 1 h 34"/>
                <a:gd name="T44" fmla="*/ 6 w 22"/>
                <a:gd name="T45" fmla="*/ 0 h 34"/>
                <a:gd name="T46" fmla="*/ 5 w 22"/>
                <a:gd name="T47" fmla="*/ 6 h 34"/>
                <a:gd name="T48" fmla="*/ 10 w 22"/>
                <a:gd name="T49" fmla="*/ 14 h 34"/>
                <a:gd name="T50" fmla="*/ 10 w 22"/>
                <a:gd name="T51" fmla="*/ 16 h 34"/>
                <a:gd name="T52" fmla="*/ 11 w 22"/>
                <a:gd name="T53" fmla="*/ 20 h 34"/>
                <a:gd name="T54" fmla="*/ 15 w 22"/>
                <a:gd name="T55" fmla="*/ 29 h 34"/>
                <a:gd name="T56" fmla="*/ 17 w 22"/>
                <a:gd name="T5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34">
                  <a:moveTo>
                    <a:pt x="17" y="30"/>
                  </a:moveTo>
                  <a:cubicBezTo>
                    <a:pt x="17" y="26"/>
                    <a:pt x="17" y="22"/>
                    <a:pt x="17" y="17"/>
                  </a:cubicBezTo>
                  <a:cubicBezTo>
                    <a:pt x="17" y="17"/>
                    <a:pt x="17" y="16"/>
                    <a:pt x="16" y="15"/>
                  </a:cubicBezTo>
                  <a:cubicBezTo>
                    <a:pt x="16" y="13"/>
                    <a:pt x="17" y="11"/>
                    <a:pt x="16" y="9"/>
                  </a:cubicBezTo>
                  <a:cubicBezTo>
                    <a:pt x="16" y="8"/>
                    <a:pt x="16" y="8"/>
                    <a:pt x="16" y="7"/>
                  </a:cubicBezTo>
                  <a:cubicBezTo>
                    <a:pt x="17" y="6"/>
                    <a:pt x="16" y="5"/>
                    <a:pt x="17" y="4"/>
                  </a:cubicBezTo>
                  <a:cubicBezTo>
                    <a:pt x="17" y="3"/>
                    <a:pt x="17" y="1"/>
                    <a:pt x="18" y="0"/>
                  </a:cubicBezTo>
                  <a:cubicBezTo>
                    <a:pt x="19" y="0"/>
                    <a:pt x="20" y="0"/>
                    <a:pt x="22" y="0"/>
                  </a:cubicBezTo>
                  <a:cubicBezTo>
                    <a:pt x="22" y="3"/>
                    <a:pt x="22" y="6"/>
                    <a:pt x="21" y="9"/>
                  </a:cubicBezTo>
                  <a:cubicBezTo>
                    <a:pt x="21" y="11"/>
                    <a:pt x="21" y="12"/>
                    <a:pt x="21" y="14"/>
                  </a:cubicBezTo>
                  <a:cubicBezTo>
                    <a:pt x="20" y="18"/>
                    <a:pt x="21" y="22"/>
                    <a:pt x="20" y="25"/>
                  </a:cubicBezTo>
                  <a:cubicBezTo>
                    <a:pt x="20" y="26"/>
                    <a:pt x="20" y="27"/>
                    <a:pt x="20" y="28"/>
                  </a:cubicBezTo>
                  <a:cubicBezTo>
                    <a:pt x="19" y="29"/>
                    <a:pt x="19" y="31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4"/>
                    <a:pt x="17" y="34"/>
                    <a:pt x="16" y="33"/>
                  </a:cubicBezTo>
                  <a:cubicBezTo>
                    <a:pt x="15" y="33"/>
                    <a:pt x="15" y="32"/>
                    <a:pt x="14" y="32"/>
                  </a:cubicBezTo>
                  <a:cubicBezTo>
                    <a:pt x="12" y="30"/>
                    <a:pt x="12" y="28"/>
                    <a:pt x="11" y="26"/>
                  </a:cubicBezTo>
                  <a:cubicBezTo>
                    <a:pt x="11" y="26"/>
                    <a:pt x="11" y="25"/>
                    <a:pt x="10" y="25"/>
                  </a:cubicBezTo>
                  <a:cubicBezTo>
                    <a:pt x="8" y="20"/>
                    <a:pt x="7" y="15"/>
                    <a:pt x="3" y="11"/>
                  </a:cubicBezTo>
                  <a:cubicBezTo>
                    <a:pt x="3" y="9"/>
                    <a:pt x="1" y="9"/>
                    <a:pt x="1" y="7"/>
                  </a:cubicBezTo>
                  <a:cubicBezTo>
                    <a:pt x="0" y="5"/>
                    <a:pt x="0" y="3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7" y="2"/>
                    <a:pt x="5" y="5"/>
                    <a:pt x="5" y="6"/>
                  </a:cubicBezTo>
                  <a:cubicBezTo>
                    <a:pt x="4" y="9"/>
                    <a:pt x="8" y="11"/>
                    <a:pt x="10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7"/>
                    <a:pt x="11" y="18"/>
                    <a:pt x="11" y="20"/>
                  </a:cubicBezTo>
                  <a:cubicBezTo>
                    <a:pt x="12" y="23"/>
                    <a:pt x="13" y="26"/>
                    <a:pt x="15" y="29"/>
                  </a:cubicBezTo>
                  <a:cubicBezTo>
                    <a:pt x="15" y="29"/>
                    <a:pt x="17" y="33"/>
                    <a:pt x="17" y="30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DF74AC04-09C2-4AD3-9BFC-4BCF6996D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5" y="2699"/>
              <a:ext cx="60" cy="42"/>
            </a:xfrm>
            <a:custGeom>
              <a:avLst/>
              <a:gdLst>
                <a:gd name="T0" fmla="*/ 3 w 10"/>
                <a:gd name="T1" fmla="*/ 4 h 7"/>
                <a:gd name="T2" fmla="*/ 0 w 10"/>
                <a:gd name="T3" fmla="*/ 1 h 7"/>
                <a:gd name="T4" fmla="*/ 7 w 10"/>
                <a:gd name="T5" fmla="*/ 0 h 7"/>
                <a:gd name="T6" fmla="*/ 9 w 10"/>
                <a:gd name="T7" fmla="*/ 4 h 7"/>
                <a:gd name="T8" fmla="*/ 3 w 10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4"/>
                  </a:moveTo>
                  <a:cubicBezTo>
                    <a:pt x="2" y="4"/>
                    <a:pt x="1" y="3"/>
                    <a:pt x="0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2"/>
                    <a:pt x="9" y="3"/>
                    <a:pt x="9" y="4"/>
                  </a:cubicBezTo>
                  <a:cubicBezTo>
                    <a:pt x="10" y="7"/>
                    <a:pt x="2" y="4"/>
                    <a:pt x="3" y="4"/>
                  </a:cubicBezTo>
                </a:path>
              </a:pathLst>
            </a:custGeom>
            <a:solidFill>
              <a:srgbClr val="D53456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D624F027-2A78-4393-92E6-765B17C07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2075"/>
              <a:ext cx="132" cy="336"/>
            </a:xfrm>
            <a:custGeom>
              <a:avLst/>
              <a:gdLst>
                <a:gd name="T0" fmla="*/ 0 w 22"/>
                <a:gd name="T1" fmla="*/ 56 h 56"/>
                <a:gd name="T2" fmla="*/ 13 w 22"/>
                <a:gd name="T3" fmla="*/ 30 h 56"/>
                <a:gd name="T4" fmla="*/ 18 w 22"/>
                <a:gd name="T5" fmla="*/ 15 h 56"/>
                <a:gd name="T6" fmla="*/ 19 w 22"/>
                <a:gd name="T7" fmla="*/ 14 h 56"/>
                <a:gd name="T8" fmla="*/ 20 w 22"/>
                <a:gd name="T9" fmla="*/ 9 h 56"/>
                <a:gd name="T10" fmla="*/ 21 w 22"/>
                <a:gd name="T11" fmla="*/ 5 h 56"/>
                <a:gd name="T12" fmla="*/ 18 w 22"/>
                <a:gd name="T13" fmla="*/ 0 h 56"/>
                <a:gd name="T14" fmla="*/ 15 w 22"/>
                <a:gd name="T15" fmla="*/ 1 h 56"/>
                <a:gd name="T16" fmla="*/ 17 w 22"/>
                <a:gd name="T17" fmla="*/ 1 h 56"/>
                <a:gd name="T18" fmla="*/ 17 w 22"/>
                <a:gd name="T19" fmla="*/ 2 h 56"/>
                <a:gd name="T20" fmla="*/ 16 w 22"/>
                <a:gd name="T21" fmla="*/ 9 h 56"/>
                <a:gd name="T22" fmla="*/ 12 w 22"/>
                <a:gd name="T23" fmla="*/ 18 h 56"/>
                <a:gd name="T24" fmla="*/ 11 w 22"/>
                <a:gd name="T25" fmla="*/ 21 h 56"/>
                <a:gd name="T26" fmla="*/ 12 w 22"/>
                <a:gd name="T27" fmla="*/ 22 h 56"/>
                <a:gd name="T28" fmla="*/ 11 w 22"/>
                <a:gd name="T29" fmla="*/ 22 h 56"/>
                <a:gd name="T30" fmla="*/ 11 w 22"/>
                <a:gd name="T31" fmla="*/ 23 h 56"/>
                <a:gd name="T32" fmla="*/ 9 w 22"/>
                <a:gd name="T33" fmla="*/ 29 h 56"/>
                <a:gd name="T34" fmla="*/ 7 w 22"/>
                <a:gd name="T35" fmla="*/ 32 h 56"/>
                <a:gd name="T36" fmla="*/ 7 w 22"/>
                <a:gd name="T37" fmla="*/ 35 h 56"/>
                <a:gd name="T38" fmla="*/ 5 w 22"/>
                <a:gd name="T39" fmla="*/ 42 h 56"/>
                <a:gd name="T40" fmla="*/ 5 w 22"/>
                <a:gd name="T41" fmla="*/ 43 h 56"/>
                <a:gd name="T42" fmla="*/ 3 w 22"/>
                <a:gd name="T43" fmla="*/ 50 h 56"/>
                <a:gd name="T44" fmla="*/ 0 w 22"/>
                <a:gd name="T4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56">
                  <a:moveTo>
                    <a:pt x="0" y="56"/>
                  </a:moveTo>
                  <a:cubicBezTo>
                    <a:pt x="5" y="51"/>
                    <a:pt x="9" y="42"/>
                    <a:pt x="13" y="30"/>
                  </a:cubicBezTo>
                  <a:cubicBezTo>
                    <a:pt x="15" y="25"/>
                    <a:pt x="17" y="20"/>
                    <a:pt x="18" y="15"/>
                  </a:cubicBezTo>
                  <a:cubicBezTo>
                    <a:pt x="18" y="15"/>
                    <a:pt x="19" y="14"/>
                    <a:pt x="19" y="14"/>
                  </a:cubicBezTo>
                  <a:cubicBezTo>
                    <a:pt x="19" y="12"/>
                    <a:pt x="20" y="11"/>
                    <a:pt x="20" y="9"/>
                  </a:cubicBezTo>
                  <a:cubicBezTo>
                    <a:pt x="21" y="8"/>
                    <a:pt x="21" y="7"/>
                    <a:pt x="21" y="5"/>
                  </a:cubicBezTo>
                  <a:cubicBezTo>
                    <a:pt x="22" y="3"/>
                    <a:pt x="21" y="1"/>
                    <a:pt x="18" y="0"/>
                  </a:cubicBezTo>
                  <a:cubicBezTo>
                    <a:pt x="17" y="0"/>
                    <a:pt x="16" y="1"/>
                    <a:pt x="15" y="1"/>
                  </a:cubicBezTo>
                  <a:cubicBezTo>
                    <a:pt x="16" y="1"/>
                    <a:pt x="17" y="0"/>
                    <a:pt x="17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4"/>
                    <a:pt x="16" y="7"/>
                    <a:pt x="16" y="9"/>
                  </a:cubicBezTo>
                  <a:cubicBezTo>
                    <a:pt x="15" y="12"/>
                    <a:pt x="13" y="15"/>
                    <a:pt x="12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2" y="22"/>
                    <a:pt x="12" y="22"/>
                  </a:cubicBezTo>
                  <a:cubicBezTo>
                    <a:pt x="12" y="22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0" y="25"/>
                    <a:pt x="9" y="27"/>
                    <a:pt x="9" y="29"/>
                  </a:cubicBezTo>
                  <a:cubicBezTo>
                    <a:pt x="8" y="30"/>
                    <a:pt x="8" y="31"/>
                    <a:pt x="7" y="32"/>
                  </a:cubicBezTo>
                  <a:cubicBezTo>
                    <a:pt x="7" y="33"/>
                    <a:pt x="7" y="34"/>
                    <a:pt x="7" y="35"/>
                  </a:cubicBezTo>
                  <a:cubicBezTo>
                    <a:pt x="6" y="38"/>
                    <a:pt x="6" y="40"/>
                    <a:pt x="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6"/>
                    <a:pt x="4" y="48"/>
                    <a:pt x="3" y="50"/>
                  </a:cubicBezTo>
                  <a:cubicBezTo>
                    <a:pt x="1" y="52"/>
                    <a:pt x="0" y="55"/>
                    <a:pt x="0" y="56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40CC8B69-F029-4B33-BF77-FA82484E7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2147"/>
              <a:ext cx="54" cy="102"/>
            </a:xfrm>
            <a:custGeom>
              <a:avLst/>
              <a:gdLst>
                <a:gd name="T0" fmla="*/ 8 w 9"/>
                <a:gd name="T1" fmla="*/ 4 h 17"/>
                <a:gd name="T2" fmla="*/ 8 w 9"/>
                <a:gd name="T3" fmla="*/ 0 h 17"/>
                <a:gd name="T4" fmla="*/ 0 w 9"/>
                <a:gd name="T5" fmla="*/ 5 h 17"/>
                <a:gd name="T6" fmla="*/ 2 w 9"/>
                <a:gd name="T7" fmla="*/ 7 h 17"/>
                <a:gd name="T8" fmla="*/ 3 w 9"/>
                <a:gd name="T9" fmla="*/ 14 h 17"/>
                <a:gd name="T10" fmla="*/ 5 w 9"/>
                <a:gd name="T11" fmla="*/ 17 h 17"/>
                <a:gd name="T12" fmla="*/ 7 w 9"/>
                <a:gd name="T13" fmla="*/ 15 h 17"/>
                <a:gd name="T14" fmla="*/ 8 w 9"/>
                <a:gd name="T15" fmla="*/ 9 h 17"/>
                <a:gd name="T16" fmla="*/ 9 w 9"/>
                <a:gd name="T17" fmla="*/ 4 h 17"/>
                <a:gd name="T18" fmla="*/ 8 w 9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7">
                  <a:moveTo>
                    <a:pt x="8" y="4"/>
                  </a:moveTo>
                  <a:cubicBezTo>
                    <a:pt x="7" y="3"/>
                    <a:pt x="8" y="1"/>
                    <a:pt x="8" y="0"/>
                  </a:cubicBezTo>
                  <a:cubicBezTo>
                    <a:pt x="5" y="1"/>
                    <a:pt x="3" y="3"/>
                    <a:pt x="0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10"/>
                    <a:pt x="3" y="12"/>
                    <a:pt x="3" y="14"/>
                  </a:cubicBezTo>
                  <a:cubicBezTo>
                    <a:pt x="3" y="15"/>
                    <a:pt x="3" y="17"/>
                    <a:pt x="5" y="17"/>
                  </a:cubicBezTo>
                  <a:cubicBezTo>
                    <a:pt x="6" y="17"/>
                    <a:pt x="7" y="16"/>
                    <a:pt x="7" y="15"/>
                  </a:cubicBezTo>
                  <a:cubicBezTo>
                    <a:pt x="8" y="13"/>
                    <a:pt x="7" y="11"/>
                    <a:pt x="8" y="9"/>
                  </a:cubicBezTo>
                  <a:cubicBezTo>
                    <a:pt x="8" y="8"/>
                    <a:pt x="9" y="6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1158093D-905B-4E0B-9435-73AEC7B45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" y="2195"/>
              <a:ext cx="60" cy="120"/>
            </a:xfrm>
            <a:custGeom>
              <a:avLst/>
              <a:gdLst>
                <a:gd name="T0" fmla="*/ 6 w 10"/>
                <a:gd name="T1" fmla="*/ 6 h 20"/>
                <a:gd name="T2" fmla="*/ 5 w 10"/>
                <a:gd name="T3" fmla="*/ 0 h 20"/>
                <a:gd name="T4" fmla="*/ 0 w 10"/>
                <a:gd name="T5" fmla="*/ 5 h 20"/>
                <a:gd name="T6" fmla="*/ 1 w 10"/>
                <a:gd name="T7" fmla="*/ 14 h 20"/>
                <a:gd name="T8" fmla="*/ 6 w 10"/>
                <a:gd name="T9" fmla="*/ 20 h 20"/>
                <a:gd name="T10" fmla="*/ 10 w 10"/>
                <a:gd name="T11" fmla="*/ 14 h 20"/>
                <a:gd name="T12" fmla="*/ 7 w 10"/>
                <a:gd name="T13" fmla="*/ 7 h 20"/>
                <a:gd name="T14" fmla="*/ 6 w 10"/>
                <a:gd name="T1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0">
                  <a:moveTo>
                    <a:pt x="6" y="6"/>
                  </a:moveTo>
                  <a:cubicBezTo>
                    <a:pt x="5" y="4"/>
                    <a:pt x="6" y="2"/>
                    <a:pt x="5" y="0"/>
                  </a:cubicBezTo>
                  <a:cubicBezTo>
                    <a:pt x="3" y="2"/>
                    <a:pt x="2" y="3"/>
                    <a:pt x="0" y="5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4" y="18"/>
                    <a:pt x="6" y="20"/>
                  </a:cubicBezTo>
                  <a:cubicBezTo>
                    <a:pt x="7" y="18"/>
                    <a:pt x="8" y="16"/>
                    <a:pt x="10" y="14"/>
                  </a:cubicBezTo>
                  <a:cubicBezTo>
                    <a:pt x="6" y="15"/>
                    <a:pt x="7" y="10"/>
                    <a:pt x="7" y="7"/>
                  </a:cubicBezTo>
                  <a:cubicBezTo>
                    <a:pt x="6" y="7"/>
                    <a:pt x="6" y="6"/>
                    <a:pt x="6" y="6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15E3BAED-42AA-4DD4-9898-FB9650FB8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" y="2081"/>
              <a:ext cx="144" cy="348"/>
            </a:xfrm>
            <a:custGeom>
              <a:avLst/>
              <a:gdLst>
                <a:gd name="T0" fmla="*/ 20 w 24"/>
                <a:gd name="T1" fmla="*/ 3 h 58"/>
                <a:gd name="T2" fmla="*/ 19 w 24"/>
                <a:gd name="T3" fmla="*/ 9 h 58"/>
                <a:gd name="T4" fmla="*/ 18 w 24"/>
                <a:gd name="T5" fmla="*/ 15 h 58"/>
                <a:gd name="T6" fmla="*/ 16 w 24"/>
                <a:gd name="T7" fmla="*/ 21 h 58"/>
                <a:gd name="T8" fmla="*/ 14 w 24"/>
                <a:gd name="T9" fmla="*/ 26 h 58"/>
                <a:gd name="T10" fmla="*/ 13 w 24"/>
                <a:gd name="T11" fmla="*/ 33 h 58"/>
                <a:gd name="T12" fmla="*/ 10 w 24"/>
                <a:gd name="T13" fmla="*/ 40 h 58"/>
                <a:gd name="T14" fmla="*/ 9 w 24"/>
                <a:gd name="T15" fmla="*/ 48 h 58"/>
                <a:gd name="T16" fmla="*/ 6 w 24"/>
                <a:gd name="T17" fmla="*/ 52 h 58"/>
                <a:gd name="T18" fmla="*/ 6 w 24"/>
                <a:gd name="T19" fmla="*/ 56 h 58"/>
                <a:gd name="T20" fmla="*/ 2 w 24"/>
                <a:gd name="T21" fmla="*/ 58 h 58"/>
                <a:gd name="T22" fmla="*/ 0 w 24"/>
                <a:gd name="T23" fmla="*/ 53 h 58"/>
                <a:gd name="T24" fmla="*/ 1 w 24"/>
                <a:gd name="T25" fmla="*/ 46 h 58"/>
                <a:gd name="T26" fmla="*/ 2 w 24"/>
                <a:gd name="T27" fmla="*/ 39 h 58"/>
                <a:gd name="T28" fmla="*/ 3 w 24"/>
                <a:gd name="T29" fmla="*/ 32 h 58"/>
                <a:gd name="T30" fmla="*/ 5 w 24"/>
                <a:gd name="T31" fmla="*/ 27 h 58"/>
                <a:gd name="T32" fmla="*/ 5 w 24"/>
                <a:gd name="T33" fmla="*/ 25 h 58"/>
                <a:gd name="T34" fmla="*/ 5 w 24"/>
                <a:gd name="T35" fmla="*/ 23 h 58"/>
                <a:gd name="T36" fmla="*/ 6 w 24"/>
                <a:gd name="T37" fmla="*/ 21 h 58"/>
                <a:gd name="T38" fmla="*/ 9 w 24"/>
                <a:gd name="T39" fmla="*/ 12 h 58"/>
                <a:gd name="T40" fmla="*/ 9 w 24"/>
                <a:gd name="T41" fmla="*/ 11 h 58"/>
                <a:gd name="T42" fmla="*/ 8 w 24"/>
                <a:gd name="T43" fmla="*/ 5 h 58"/>
                <a:gd name="T44" fmla="*/ 16 w 24"/>
                <a:gd name="T45" fmla="*/ 2 h 58"/>
                <a:gd name="T46" fmla="*/ 24 w 24"/>
                <a:gd name="T47" fmla="*/ 0 h 58"/>
                <a:gd name="T48" fmla="*/ 20 w 24"/>
                <a:gd name="T4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58">
                  <a:moveTo>
                    <a:pt x="20" y="3"/>
                  </a:moveTo>
                  <a:cubicBezTo>
                    <a:pt x="19" y="5"/>
                    <a:pt x="19" y="9"/>
                    <a:pt x="19" y="9"/>
                  </a:cubicBezTo>
                  <a:cubicBezTo>
                    <a:pt x="16" y="12"/>
                    <a:pt x="18" y="15"/>
                    <a:pt x="18" y="15"/>
                  </a:cubicBezTo>
                  <a:cubicBezTo>
                    <a:pt x="14" y="18"/>
                    <a:pt x="16" y="21"/>
                    <a:pt x="16" y="21"/>
                  </a:cubicBezTo>
                  <a:cubicBezTo>
                    <a:pt x="12" y="25"/>
                    <a:pt x="14" y="26"/>
                    <a:pt x="14" y="26"/>
                  </a:cubicBezTo>
                  <a:cubicBezTo>
                    <a:pt x="10" y="30"/>
                    <a:pt x="13" y="33"/>
                    <a:pt x="13" y="33"/>
                  </a:cubicBezTo>
                  <a:cubicBezTo>
                    <a:pt x="9" y="37"/>
                    <a:pt x="10" y="40"/>
                    <a:pt x="10" y="40"/>
                  </a:cubicBezTo>
                  <a:cubicBezTo>
                    <a:pt x="7" y="44"/>
                    <a:pt x="9" y="48"/>
                    <a:pt x="9" y="48"/>
                  </a:cubicBezTo>
                  <a:cubicBezTo>
                    <a:pt x="9" y="48"/>
                    <a:pt x="7" y="51"/>
                    <a:pt x="6" y="52"/>
                  </a:cubicBezTo>
                  <a:cubicBezTo>
                    <a:pt x="5" y="54"/>
                    <a:pt x="6" y="56"/>
                    <a:pt x="6" y="56"/>
                  </a:cubicBezTo>
                  <a:cubicBezTo>
                    <a:pt x="5" y="57"/>
                    <a:pt x="2" y="58"/>
                    <a:pt x="2" y="58"/>
                  </a:cubicBezTo>
                  <a:cubicBezTo>
                    <a:pt x="3" y="54"/>
                    <a:pt x="0" y="53"/>
                    <a:pt x="0" y="53"/>
                  </a:cubicBezTo>
                  <a:cubicBezTo>
                    <a:pt x="3" y="50"/>
                    <a:pt x="1" y="46"/>
                    <a:pt x="1" y="46"/>
                  </a:cubicBezTo>
                  <a:cubicBezTo>
                    <a:pt x="4" y="42"/>
                    <a:pt x="2" y="39"/>
                    <a:pt x="2" y="39"/>
                  </a:cubicBezTo>
                  <a:cubicBezTo>
                    <a:pt x="5" y="36"/>
                    <a:pt x="3" y="32"/>
                    <a:pt x="3" y="32"/>
                  </a:cubicBezTo>
                  <a:cubicBezTo>
                    <a:pt x="6" y="31"/>
                    <a:pt x="5" y="28"/>
                    <a:pt x="5" y="27"/>
                  </a:cubicBezTo>
                  <a:cubicBezTo>
                    <a:pt x="4" y="26"/>
                    <a:pt x="5" y="25"/>
                    <a:pt x="5" y="25"/>
                  </a:cubicBezTo>
                  <a:cubicBezTo>
                    <a:pt x="5" y="24"/>
                    <a:pt x="5" y="24"/>
                    <a:pt x="5" y="23"/>
                  </a:cubicBezTo>
                  <a:cubicBezTo>
                    <a:pt x="5" y="23"/>
                    <a:pt x="5" y="22"/>
                    <a:pt x="6" y="21"/>
                  </a:cubicBezTo>
                  <a:cubicBezTo>
                    <a:pt x="6" y="20"/>
                    <a:pt x="8" y="13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7"/>
                    <a:pt x="8" y="5"/>
                    <a:pt x="8" y="5"/>
                  </a:cubicBezTo>
                  <a:cubicBezTo>
                    <a:pt x="9" y="5"/>
                    <a:pt x="15" y="2"/>
                    <a:pt x="16" y="2"/>
                  </a:cubicBezTo>
                  <a:cubicBezTo>
                    <a:pt x="18" y="1"/>
                    <a:pt x="24" y="0"/>
                    <a:pt x="24" y="0"/>
                  </a:cubicBezTo>
                  <a:cubicBezTo>
                    <a:pt x="23" y="0"/>
                    <a:pt x="20" y="3"/>
                    <a:pt x="20" y="3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6EDB62E3-927B-4737-80C3-2CE166515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" y="2261"/>
              <a:ext cx="168" cy="174"/>
            </a:xfrm>
            <a:custGeom>
              <a:avLst/>
              <a:gdLst>
                <a:gd name="T0" fmla="*/ 15 w 28"/>
                <a:gd name="T1" fmla="*/ 0 h 29"/>
                <a:gd name="T2" fmla="*/ 1 w 28"/>
                <a:gd name="T3" fmla="*/ 20 h 29"/>
                <a:gd name="T4" fmla="*/ 0 w 28"/>
                <a:gd name="T5" fmla="*/ 29 h 29"/>
                <a:gd name="T6" fmla="*/ 6 w 28"/>
                <a:gd name="T7" fmla="*/ 28 h 29"/>
                <a:gd name="T8" fmla="*/ 5 w 28"/>
                <a:gd name="T9" fmla="*/ 24 h 29"/>
                <a:gd name="T10" fmla="*/ 6 w 28"/>
                <a:gd name="T11" fmla="*/ 14 h 29"/>
                <a:gd name="T12" fmla="*/ 10 w 28"/>
                <a:gd name="T13" fmla="*/ 8 h 29"/>
                <a:gd name="T14" fmla="*/ 15 w 28"/>
                <a:gd name="T15" fmla="*/ 18 h 29"/>
                <a:gd name="T16" fmla="*/ 19 w 28"/>
                <a:gd name="T17" fmla="*/ 24 h 29"/>
                <a:gd name="T18" fmla="*/ 20 w 28"/>
                <a:gd name="T19" fmla="*/ 25 h 29"/>
                <a:gd name="T20" fmla="*/ 20 w 28"/>
                <a:gd name="T21" fmla="*/ 28 h 29"/>
                <a:gd name="T22" fmla="*/ 28 w 28"/>
                <a:gd name="T23" fmla="*/ 28 h 29"/>
                <a:gd name="T24" fmla="*/ 26 w 28"/>
                <a:gd name="T25" fmla="*/ 24 h 29"/>
                <a:gd name="T26" fmla="*/ 21 w 28"/>
                <a:gd name="T27" fmla="*/ 14 h 29"/>
                <a:gd name="T28" fmla="*/ 16 w 28"/>
                <a:gd name="T29" fmla="*/ 7 h 29"/>
                <a:gd name="T30" fmla="*/ 15 w 28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9">
                  <a:moveTo>
                    <a:pt x="15" y="0"/>
                  </a:moveTo>
                  <a:cubicBezTo>
                    <a:pt x="15" y="0"/>
                    <a:pt x="7" y="7"/>
                    <a:pt x="1" y="20"/>
                  </a:cubicBezTo>
                  <a:cubicBezTo>
                    <a:pt x="1" y="20"/>
                    <a:pt x="2" y="27"/>
                    <a:pt x="0" y="29"/>
                  </a:cubicBezTo>
                  <a:cubicBezTo>
                    <a:pt x="0" y="29"/>
                    <a:pt x="3" y="28"/>
                    <a:pt x="6" y="28"/>
                  </a:cubicBezTo>
                  <a:cubicBezTo>
                    <a:pt x="6" y="28"/>
                    <a:pt x="5" y="26"/>
                    <a:pt x="5" y="24"/>
                  </a:cubicBezTo>
                  <a:cubicBezTo>
                    <a:pt x="5" y="23"/>
                    <a:pt x="5" y="15"/>
                    <a:pt x="6" y="14"/>
                  </a:cubicBezTo>
                  <a:cubicBezTo>
                    <a:pt x="7" y="12"/>
                    <a:pt x="7" y="11"/>
                    <a:pt x="10" y="8"/>
                  </a:cubicBezTo>
                  <a:cubicBezTo>
                    <a:pt x="10" y="8"/>
                    <a:pt x="15" y="16"/>
                    <a:pt x="15" y="18"/>
                  </a:cubicBezTo>
                  <a:cubicBezTo>
                    <a:pt x="15" y="18"/>
                    <a:pt x="18" y="23"/>
                    <a:pt x="19" y="24"/>
                  </a:cubicBezTo>
                  <a:cubicBezTo>
                    <a:pt x="19" y="24"/>
                    <a:pt x="20" y="24"/>
                    <a:pt x="20" y="25"/>
                  </a:cubicBezTo>
                  <a:cubicBezTo>
                    <a:pt x="20" y="26"/>
                    <a:pt x="20" y="28"/>
                    <a:pt x="20" y="28"/>
                  </a:cubicBezTo>
                  <a:lnTo>
                    <a:pt x="28" y="28"/>
                  </a:lnTo>
                  <a:cubicBezTo>
                    <a:pt x="28" y="28"/>
                    <a:pt x="26" y="24"/>
                    <a:pt x="26" y="24"/>
                  </a:cubicBezTo>
                  <a:cubicBezTo>
                    <a:pt x="26" y="23"/>
                    <a:pt x="21" y="15"/>
                    <a:pt x="21" y="14"/>
                  </a:cubicBezTo>
                  <a:cubicBezTo>
                    <a:pt x="20" y="14"/>
                    <a:pt x="18" y="8"/>
                    <a:pt x="16" y="7"/>
                  </a:cubicBezTo>
                  <a:cubicBezTo>
                    <a:pt x="16" y="7"/>
                    <a:pt x="15" y="2"/>
                    <a:pt x="15" y="0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3AE82A9D-B99B-4833-B0AE-E37C07270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" y="2519"/>
              <a:ext cx="36" cy="54"/>
            </a:xfrm>
            <a:custGeom>
              <a:avLst/>
              <a:gdLst>
                <a:gd name="T0" fmla="*/ 6 w 6"/>
                <a:gd name="T1" fmla="*/ 1 h 9"/>
                <a:gd name="T2" fmla="*/ 4 w 6"/>
                <a:gd name="T3" fmla="*/ 0 h 9"/>
                <a:gd name="T4" fmla="*/ 2 w 6"/>
                <a:gd name="T5" fmla="*/ 2 h 9"/>
                <a:gd name="T6" fmla="*/ 2 w 6"/>
                <a:gd name="T7" fmla="*/ 5 h 9"/>
                <a:gd name="T8" fmla="*/ 0 w 6"/>
                <a:gd name="T9" fmla="*/ 8 h 9"/>
                <a:gd name="T10" fmla="*/ 3 w 6"/>
                <a:gd name="T11" fmla="*/ 8 h 9"/>
                <a:gd name="T12" fmla="*/ 4 w 6"/>
                <a:gd name="T13" fmla="*/ 6 h 9"/>
                <a:gd name="T14" fmla="*/ 5 w 6"/>
                <a:gd name="T15" fmla="*/ 2 h 9"/>
                <a:gd name="T16" fmla="*/ 6 w 6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9">
                  <a:moveTo>
                    <a:pt x="6" y="1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4"/>
                    <a:pt x="2" y="5"/>
                  </a:cubicBezTo>
                  <a:cubicBezTo>
                    <a:pt x="2" y="5"/>
                    <a:pt x="2" y="7"/>
                    <a:pt x="0" y="8"/>
                  </a:cubicBezTo>
                  <a:cubicBezTo>
                    <a:pt x="0" y="8"/>
                    <a:pt x="2" y="9"/>
                    <a:pt x="3" y="8"/>
                  </a:cubicBezTo>
                  <a:cubicBezTo>
                    <a:pt x="4" y="8"/>
                    <a:pt x="4" y="6"/>
                    <a:pt x="4" y="6"/>
                  </a:cubicBezTo>
                  <a:cubicBezTo>
                    <a:pt x="4" y="5"/>
                    <a:pt x="4" y="2"/>
                    <a:pt x="5" y="2"/>
                  </a:cubicBezTo>
                  <a:cubicBezTo>
                    <a:pt x="5" y="1"/>
                    <a:pt x="5" y="1"/>
                    <a:pt x="6" y="1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43F8340C-1D56-4166-8729-B8F5771A2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" y="2495"/>
              <a:ext cx="84" cy="312"/>
            </a:xfrm>
            <a:custGeom>
              <a:avLst/>
              <a:gdLst>
                <a:gd name="T0" fmla="*/ 0 w 14"/>
                <a:gd name="T1" fmla="*/ 0 h 52"/>
                <a:gd name="T2" fmla="*/ 0 w 14"/>
                <a:gd name="T3" fmla="*/ 1 h 52"/>
                <a:gd name="T4" fmla="*/ 2 w 14"/>
                <a:gd name="T5" fmla="*/ 2 h 52"/>
                <a:gd name="T6" fmla="*/ 5 w 14"/>
                <a:gd name="T7" fmla="*/ 5 h 52"/>
                <a:gd name="T8" fmla="*/ 5 w 14"/>
                <a:gd name="T9" fmla="*/ 6 h 52"/>
                <a:gd name="T10" fmla="*/ 2 w 14"/>
                <a:gd name="T11" fmla="*/ 9 h 52"/>
                <a:gd name="T12" fmla="*/ 2 w 14"/>
                <a:gd name="T13" fmla="*/ 12 h 52"/>
                <a:gd name="T14" fmla="*/ 7 w 14"/>
                <a:gd name="T15" fmla="*/ 15 h 52"/>
                <a:gd name="T16" fmla="*/ 7 w 14"/>
                <a:gd name="T17" fmla="*/ 15 h 52"/>
                <a:gd name="T18" fmla="*/ 3 w 14"/>
                <a:gd name="T19" fmla="*/ 16 h 52"/>
                <a:gd name="T20" fmla="*/ 1 w 14"/>
                <a:gd name="T21" fmla="*/ 21 h 52"/>
                <a:gd name="T22" fmla="*/ 2 w 14"/>
                <a:gd name="T23" fmla="*/ 24 h 52"/>
                <a:gd name="T24" fmla="*/ 4 w 14"/>
                <a:gd name="T25" fmla="*/ 26 h 52"/>
                <a:gd name="T26" fmla="*/ 4 w 14"/>
                <a:gd name="T27" fmla="*/ 26 h 52"/>
                <a:gd name="T28" fmla="*/ 2 w 14"/>
                <a:gd name="T29" fmla="*/ 28 h 52"/>
                <a:gd name="T30" fmla="*/ 1 w 14"/>
                <a:gd name="T31" fmla="*/ 33 h 52"/>
                <a:gd name="T32" fmla="*/ 4 w 14"/>
                <a:gd name="T33" fmla="*/ 40 h 52"/>
                <a:gd name="T34" fmla="*/ 7 w 14"/>
                <a:gd name="T35" fmla="*/ 44 h 52"/>
                <a:gd name="T36" fmla="*/ 10 w 14"/>
                <a:gd name="T37" fmla="*/ 48 h 52"/>
                <a:gd name="T38" fmla="*/ 9 w 14"/>
                <a:gd name="T39" fmla="*/ 50 h 52"/>
                <a:gd name="T40" fmla="*/ 8 w 14"/>
                <a:gd name="T41" fmla="*/ 50 h 52"/>
                <a:gd name="T42" fmla="*/ 10 w 14"/>
                <a:gd name="T43" fmla="*/ 51 h 52"/>
                <a:gd name="T44" fmla="*/ 13 w 14"/>
                <a:gd name="T45" fmla="*/ 52 h 52"/>
                <a:gd name="T46" fmla="*/ 13 w 14"/>
                <a:gd name="T47" fmla="*/ 50 h 52"/>
                <a:gd name="T48" fmla="*/ 9 w 14"/>
                <a:gd name="T49" fmla="*/ 45 h 52"/>
                <a:gd name="T50" fmla="*/ 3 w 14"/>
                <a:gd name="T51" fmla="*/ 35 h 52"/>
                <a:gd name="T52" fmla="*/ 3 w 14"/>
                <a:gd name="T53" fmla="*/ 31 h 52"/>
                <a:gd name="T54" fmla="*/ 6 w 14"/>
                <a:gd name="T55" fmla="*/ 30 h 52"/>
                <a:gd name="T56" fmla="*/ 7 w 14"/>
                <a:gd name="T57" fmla="*/ 29 h 52"/>
                <a:gd name="T58" fmla="*/ 4 w 14"/>
                <a:gd name="T59" fmla="*/ 24 h 52"/>
                <a:gd name="T60" fmla="*/ 4 w 14"/>
                <a:gd name="T61" fmla="*/ 20 h 52"/>
                <a:gd name="T62" fmla="*/ 8 w 14"/>
                <a:gd name="T63" fmla="*/ 19 h 52"/>
                <a:gd name="T64" fmla="*/ 10 w 14"/>
                <a:gd name="T65" fmla="*/ 17 h 52"/>
                <a:gd name="T66" fmla="*/ 7 w 14"/>
                <a:gd name="T67" fmla="*/ 13 h 52"/>
                <a:gd name="T68" fmla="*/ 6 w 14"/>
                <a:gd name="T69" fmla="*/ 8 h 52"/>
                <a:gd name="T70" fmla="*/ 5 w 14"/>
                <a:gd name="T71" fmla="*/ 3 h 52"/>
                <a:gd name="T72" fmla="*/ 0 w 14"/>
                <a:gd name="T7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" h="5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2"/>
                  </a:cubicBezTo>
                  <a:cubicBezTo>
                    <a:pt x="3" y="4"/>
                    <a:pt x="5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2" y="7"/>
                    <a:pt x="2" y="9"/>
                  </a:cubicBezTo>
                  <a:cubicBezTo>
                    <a:pt x="2" y="9"/>
                    <a:pt x="2" y="11"/>
                    <a:pt x="2" y="12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6" y="15"/>
                    <a:pt x="4" y="16"/>
                    <a:pt x="3" y="16"/>
                  </a:cubicBezTo>
                  <a:cubicBezTo>
                    <a:pt x="2" y="17"/>
                    <a:pt x="0" y="19"/>
                    <a:pt x="1" y="21"/>
                  </a:cubicBezTo>
                  <a:cubicBezTo>
                    <a:pt x="1" y="23"/>
                    <a:pt x="2" y="23"/>
                    <a:pt x="2" y="24"/>
                  </a:cubicBezTo>
                  <a:cubicBezTo>
                    <a:pt x="3" y="24"/>
                    <a:pt x="4" y="26"/>
                    <a:pt x="4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3" y="26"/>
                    <a:pt x="2" y="26"/>
                    <a:pt x="2" y="28"/>
                  </a:cubicBezTo>
                  <a:cubicBezTo>
                    <a:pt x="1" y="29"/>
                    <a:pt x="1" y="30"/>
                    <a:pt x="1" y="33"/>
                  </a:cubicBezTo>
                  <a:cubicBezTo>
                    <a:pt x="1" y="37"/>
                    <a:pt x="4" y="40"/>
                    <a:pt x="4" y="40"/>
                  </a:cubicBezTo>
                  <a:cubicBezTo>
                    <a:pt x="4" y="41"/>
                    <a:pt x="7" y="44"/>
                    <a:pt x="7" y="44"/>
                  </a:cubicBezTo>
                  <a:cubicBezTo>
                    <a:pt x="8" y="45"/>
                    <a:pt x="10" y="47"/>
                    <a:pt x="10" y="48"/>
                  </a:cubicBezTo>
                  <a:cubicBezTo>
                    <a:pt x="11" y="49"/>
                    <a:pt x="11" y="51"/>
                    <a:pt x="9" y="50"/>
                  </a:cubicBezTo>
                  <a:cubicBezTo>
                    <a:pt x="7" y="49"/>
                    <a:pt x="8" y="50"/>
                    <a:pt x="8" y="50"/>
                  </a:cubicBezTo>
                  <a:cubicBezTo>
                    <a:pt x="8" y="50"/>
                    <a:pt x="10" y="51"/>
                    <a:pt x="10" y="51"/>
                  </a:cubicBezTo>
                  <a:cubicBezTo>
                    <a:pt x="11" y="52"/>
                    <a:pt x="12" y="52"/>
                    <a:pt x="13" y="52"/>
                  </a:cubicBezTo>
                  <a:cubicBezTo>
                    <a:pt x="14" y="52"/>
                    <a:pt x="13" y="50"/>
                    <a:pt x="13" y="50"/>
                  </a:cubicBezTo>
                  <a:cubicBezTo>
                    <a:pt x="13" y="50"/>
                    <a:pt x="12" y="48"/>
                    <a:pt x="9" y="45"/>
                  </a:cubicBezTo>
                  <a:cubicBezTo>
                    <a:pt x="6" y="41"/>
                    <a:pt x="3" y="36"/>
                    <a:pt x="3" y="35"/>
                  </a:cubicBezTo>
                  <a:cubicBezTo>
                    <a:pt x="3" y="34"/>
                    <a:pt x="3" y="33"/>
                    <a:pt x="3" y="31"/>
                  </a:cubicBezTo>
                  <a:cubicBezTo>
                    <a:pt x="3" y="31"/>
                    <a:pt x="4" y="30"/>
                    <a:pt x="6" y="30"/>
                  </a:cubicBezTo>
                  <a:cubicBezTo>
                    <a:pt x="6" y="30"/>
                    <a:pt x="7" y="30"/>
                    <a:pt x="7" y="29"/>
                  </a:cubicBezTo>
                  <a:cubicBezTo>
                    <a:pt x="7" y="28"/>
                    <a:pt x="4" y="25"/>
                    <a:pt x="4" y="24"/>
                  </a:cubicBezTo>
                  <a:cubicBezTo>
                    <a:pt x="4" y="23"/>
                    <a:pt x="3" y="22"/>
                    <a:pt x="4" y="20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8" y="19"/>
                    <a:pt x="10" y="19"/>
                    <a:pt x="10" y="17"/>
                  </a:cubicBezTo>
                  <a:cubicBezTo>
                    <a:pt x="9" y="15"/>
                    <a:pt x="8" y="14"/>
                    <a:pt x="7" y="13"/>
                  </a:cubicBezTo>
                  <a:cubicBezTo>
                    <a:pt x="6" y="11"/>
                    <a:pt x="5" y="11"/>
                    <a:pt x="6" y="8"/>
                  </a:cubicBezTo>
                  <a:cubicBezTo>
                    <a:pt x="7" y="5"/>
                    <a:pt x="5" y="4"/>
                    <a:pt x="5" y="3"/>
                  </a:cubicBezTo>
                  <a:cubicBezTo>
                    <a:pt x="4" y="3"/>
                    <a:pt x="0" y="0"/>
                    <a:pt x="0" y="0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7D66109E-72B4-460F-90D8-6FAB1884F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2453"/>
              <a:ext cx="246" cy="360"/>
            </a:xfrm>
            <a:custGeom>
              <a:avLst/>
              <a:gdLst>
                <a:gd name="T0" fmla="*/ 24 w 41"/>
                <a:gd name="T1" fmla="*/ 0 h 60"/>
                <a:gd name="T2" fmla="*/ 23 w 41"/>
                <a:gd name="T3" fmla="*/ 4 h 60"/>
                <a:gd name="T4" fmla="*/ 24 w 41"/>
                <a:gd name="T5" fmla="*/ 7 h 60"/>
                <a:gd name="T6" fmla="*/ 23 w 41"/>
                <a:gd name="T7" fmla="*/ 12 h 60"/>
                <a:gd name="T8" fmla="*/ 22 w 41"/>
                <a:gd name="T9" fmla="*/ 15 h 60"/>
                <a:gd name="T10" fmla="*/ 20 w 41"/>
                <a:gd name="T11" fmla="*/ 21 h 60"/>
                <a:gd name="T12" fmla="*/ 22 w 41"/>
                <a:gd name="T13" fmla="*/ 27 h 60"/>
                <a:gd name="T14" fmla="*/ 20 w 41"/>
                <a:gd name="T15" fmla="*/ 28 h 60"/>
                <a:gd name="T16" fmla="*/ 20 w 41"/>
                <a:gd name="T17" fmla="*/ 33 h 60"/>
                <a:gd name="T18" fmla="*/ 18 w 41"/>
                <a:gd name="T19" fmla="*/ 33 h 60"/>
                <a:gd name="T20" fmla="*/ 14 w 41"/>
                <a:gd name="T21" fmla="*/ 33 h 60"/>
                <a:gd name="T22" fmla="*/ 11 w 41"/>
                <a:gd name="T23" fmla="*/ 36 h 60"/>
                <a:gd name="T24" fmla="*/ 3 w 41"/>
                <a:gd name="T25" fmla="*/ 37 h 60"/>
                <a:gd name="T26" fmla="*/ 0 w 41"/>
                <a:gd name="T27" fmla="*/ 35 h 60"/>
                <a:gd name="T28" fmla="*/ 0 w 41"/>
                <a:gd name="T29" fmla="*/ 37 h 60"/>
                <a:gd name="T30" fmla="*/ 3 w 41"/>
                <a:gd name="T31" fmla="*/ 45 h 60"/>
                <a:gd name="T32" fmla="*/ 3 w 41"/>
                <a:gd name="T33" fmla="*/ 45 h 60"/>
                <a:gd name="T34" fmla="*/ 5 w 41"/>
                <a:gd name="T35" fmla="*/ 42 h 60"/>
                <a:gd name="T36" fmla="*/ 13 w 41"/>
                <a:gd name="T37" fmla="*/ 41 h 60"/>
                <a:gd name="T38" fmla="*/ 14 w 41"/>
                <a:gd name="T39" fmla="*/ 44 h 60"/>
                <a:gd name="T40" fmla="*/ 16 w 41"/>
                <a:gd name="T41" fmla="*/ 50 h 60"/>
                <a:gd name="T42" fmla="*/ 15 w 41"/>
                <a:gd name="T43" fmla="*/ 51 h 60"/>
                <a:gd name="T44" fmla="*/ 12 w 41"/>
                <a:gd name="T45" fmla="*/ 51 h 60"/>
                <a:gd name="T46" fmla="*/ 15 w 41"/>
                <a:gd name="T47" fmla="*/ 52 h 60"/>
                <a:gd name="T48" fmla="*/ 17 w 41"/>
                <a:gd name="T49" fmla="*/ 55 h 60"/>
                <a:gd name="T50" fmla="*/ 19 w 41"/>
                <a:gd name="T51" fmla="*/ 57 h 60"/>
                <a:gd name="T52" fmla="*/ 20 w 41"/>
                <a:gd name="T53" fmla="*/ 56 h 60"/>
                <a:gd name="T54" fmla="*/ 23 w 41"/>
                <a:gd name="T55" fmla="*/ 50 h 60"/>
                <a:gd name="T56" fmla="*/ 26 w 41"/>
                <a:gd name="T57" fmla="*/ 48 h 60"/>
                <a:gd name="T58" fmla="*/ 31 w 41"/>
                <a:gd name="T59" fmla="*/ 48 h 60"/>
                <a:gd name="T60" fmla="*/ 36 w 41"/>
                <a:gd name="T61" fmla="*/ 52 h 60"/>
                <a:gd name="T62" fmla="*/ 37 w 41"/>
                <a:gd name="T63" fmla="*/ 51 h 60"/>
                <a:gd name="T64" fmla="*/ 29 w 41"/>
                <a:gd name="T65" fmla="*/ 45 h 60"/>
                <a:gd name="T66" fmla="*/ 25 w 41"/>
                <a:gd name="T67" fmla="*/ 44 h 60"/>
                <a:gd name="T68" fmla="*/ 23 w 41"/>
                <a:gd name="T69" fmla="*/ 46 h 60"/>
                <a:gd name="T70" fmla="*/ 21 w 41"/>
                <a:gd name="T71" fmla="*/ 48 h 60"/>
                <a:gd name="T72" fmla="*/ 18 w 41"/>
                <a:gd name="T73" fmla="*/ 48 h 60"/>
                <a:gd name="T74" fmla="*/ 20 w 41"/>
                <a:gd name="T75" fmla="*/ 42 h 60"/>
                <a:gd name="T76" fmla="*/ 24 w 41"/>
                <a:gd name="T77" fmla="*/ 42 h 60"/>
                <a:gd name="T78" fmla="*/ 29 w 41"/>
                <a:gd name="T79" fmla="*/ 41 h 60"/>
                <a:gd name="T80" fmla="*/ 34 w 41"/>
                <a:gd name="T81" fmla="*/ 43 h 60"/>
                <a:gd name="T82" fmla="*/ 33 w 41"/>
                <a:gd name="T83" fmla="*/ 41 h 60"/>
                <a:gd name="T84" fmla="*/ 29 w 41"/>
                <a:gd name="T85" fmla="*/ 36 h 60"/>
                <a:gd name="T86" fmla="*/ 28 w 41"/>
                <a:gd name="T87" fmla="*/ 32 h 60"/>
                <a:gd name="T88" fmla="*/ 31 w 41"/>
                <a:gd name="T89" fmla="*/ 30 h 60"/>
                <a:gd name="T90" fmla="*/ 32 w 41"/>
                <a:gd name="T91" fmla="*/ 28 h 60"/>
                <a:gd name="T92" fmla="*/ 29 w 41"/>
                <a:gd name="T93" fmla="*/ 26 h 60"/>
                <a:gd name="T94" fmla="*/ 29 w 41"/>
                <a:gd name="T95" fmla="*/ 22 h 60"/>
                <a:gd name="T96" fmla="*/ 34 w 41"/>
                <a:gd name="T97" fmla="*/ 20 h 60"/>
                <a:gd name="T98" fmla="*/ 36 w 41"/>
                <a:gd name="T99" fmla="*/ 20 h 60"/>
                <a:gd name="T100" fmla="*/ 33 w 41"/>
                <a:gd name="T101" fmla="*/ 18 h 60"/>
                <a:gd name="T102" fmla="*/ 30 w 41"/>
                <a:gd name="T103" fmla="*/ 14 h 60"/>
                <a:gd name="T104" fmla="*/ 32 w 41"/>
                <a:gd name="T105" fmla="*/ 8 h 60"/>
                <a:gd name="T106" fmla="*/ 32 w 41"/>
                <a:gd name="T107" fmla="*/ 7 h 60"/>
                <a:gd name="T108" fmla="*/ 24 w 41"/>
                <a:gd name="T10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" h="60">
                  <a:moveTo>
                    <a:pt x="24" y="0"/>
                  </a:moveTo>
                  <a:cubicBezTo>
                    <a:pt x="24" y="0"/>
                    <a:pt x="23" y="4"/>
                    <a:pt x="23" y="4"/>
                  </a:cubicBezTo>
                  <a:cubicBezTo>
                    <a:pt x="23" y="4"/>
                    <a:pt x="25" y="6"/>
                    <a:pt x="24" y="7"/>
                  </a:cubicBezTo>
                  <a:cubicBezTo>
                    <a:pt x="24" y="8"/>
                    <a:pt x="24" y="10"/>
                    <a:pt x="23" y="12"/>
                  </a:cubicBezTo>
                  <a:cubicBezTo>
                    <a:pt x="22" y="13"/>
                    <a:pt x="22" y="14"/>
                    <a:pt x="22" y="15"/>
                  </a:cubicBezTo>
                  <a:cubicBezTo>
                    <a:pt x="23" y="16"/>
                    <a:pt x="24" y="19"/>
                    <a:pt x="20" y="21"/>
                  </a:cubicBezTo>
                  <a:cubicBezTo>
                    <a:pt x="20" y="21"/>
                    <a:pt x="22" y="23"/>
                    <a:pt x="22" y="27"/>
                  </a:cubicBezTo>
                  <a:cubicBezTo>
                    <a:pt x="22" y="27"/>
                    <a:pt x="22" y="29"/>
                    <a:pt x="20" y="28"/>
                  </a:cubicBezTo>
                  <a:cubicBezTo>
                    <a:pt x="20" y="28"/>
                    <a:pt x="21" y="33"/>
                    <a:pt x="20" y="33"/>
                  </a:cubicBezTo>
                  <a:cubicBezTo>
                    <a:pt x="19" y="34"/>
                    <a:pt x="19" y="34"/>
                    <a:pt x="18" y="33"/>
                  </a:cubicBezTo>
                  <a:cubicBezTo>
                    <a:pt x="18" y="33"/>
                    <a:pt x="15" y="33"/>
                    <a:pt x="14" y="33"/>
                  </a:cubicBezTo>
                  <a:cubicBezTo>
                    <a:pt x="13" y="33"/>
                    <a:pt x="12" y="34"/>
                    <a:pt x="11" y="36"/>
                  </a:cubicBezTo>
                  <a:cubicBezTo>
                    <a:pt x="11" y="36"/>
                    <a:pt x="7" y="34"/>
                    <a:pt x="3" y="37"/>
                  </a:cubicBezTo>
                  <a:cubicBezTo>
                    <a:pt x="3" y="37"/>
                    <a:pt x="1" y="35"/>
                    <a:pt x="0" y="35"/>
                  </a:cubicBezTo>
                  <a:cubicBezTo>
                    <a:pt x="0" y="35"/>
                    <a:pt x="0" y="35"/>
                    <a:pt x="0" y="37"/>
                  </a:cubicBezTo>
                  <a:cubicBezTo>
                    <a:pt x="1" y="38"/>
                    <a:pt x="2" y="43"/>
                    <a:pt x="3" y="45"/>
                  </a:cubicBezTo>
                  <a:cubicBezTo>
                    <a:pt x="3" y="45"/>
                    <a:pt x="4" y="46"/>
                    <a:pt x="3" y="45"/>
                  </a:cubicBezTo>
                  <a:cubicBezTo>
                    <a:pt x="3" y="44"/>
                    <a:pt x="3" y="43"/>
                    <a:pt x="5" y="42"/>
                  </a:cubicBezTo>
                  <a:cubicBezTo>
                    <a:pt x="7" y="41"/>
                    <a:pt x="8" y="41"/>
                    <a:pt x="13" y="41"/>
                  </a:cubicBezTo>
                  <a:cubicBezTo>
                    <a:pt x="13" y="41"/>
                    <a:pt x="13" y="40"/>
                    <a:pt x="14" y="44"/>
                  </a:cubicBezTo>
                  <a:cubicBezTo>
                    <a:pt x="16" y="47"/>
                    <a:pt x="17" y="49"/>
                    <a:pt x="16" y="50"/>
                  </a:cubicBezTo>
                  <a:cubicBezTo>
                    <a:pt x="16" y="51"/>
                    <a:pt x="16" y="52"/>
                    <a:pt x="15" y="51"/>
                  </a:cubicBezTo>
                  <a:cubicBezTo>
                    <a:pt x="14" y="51"/>
                    <a:pt x="12" y="50"/>
                    <a:pt x="12" y="51"/>
                  </a:cubicBezTo>
                  <a:cubicBezTo>
                    <a:pt x="12" y="51"/>
                    <a:pt x="14" y="51"/>
                    <a:pt x="15" y="52"/>
                  </a:cubicBezTo>
                  <a:cubicBezTo>
                    <a:pt x="15" y="52"/>
                    <a:pt x="17" y="55"/>
                    <a:pt x="17" y="55"/>
                  </a:cubicBezTo>
                  <a:cubicBezTo>
                    <a:pt x="17" y="55"/>
                    <a:pt x="18" y="57"/>
                    <a:pt x="19" y="57"/>
                  </a:cubicBezTo>
                  <a:cubicBezTo>
                    <a:pt x="20" y="57"/>
                    <a:pt x="20" y="57"/>
                    <a:pt x="20" y="56"/>
                  </a:cubicBezTo>
                  <a:cubicBezTo>
                    <a:pt x="20" y="55"/>
                    <a:pt x="21" y="51"/>
                    <a:pt x="23" y="50"/>
                  </a:cubicBezTo>
                  <a:cubicBezTo>
                    <a:pt x="23" y="50"/>
                    <a:pt x="25" y="48"/>
                    <a:pt x="26" y="48"/>
                  </a:cubicBezTo>
                  <a:cubicBezTo>
                    <a:pt x="27" y="47"/>
                    <a:pt x="29" y="47"/>
                    <a:pt x="31" y="48"/>
                  </a:cubicBezTo>
                  <a:cubicBezTo>
                    <a:pt x="33" y="49"/>
                    <a:pt x="33" y="50"/>
                    <a:pt x="36" y="52"/>
                  </a:cubicBezTo>
                  <a:cubicBezTo>
                    <a:pt x="36" y="52"/>
                    <a:pt x="41" y="60"/>
                    <a:pt x="37" y="51"/>
                  </a:cubicBezTo>
                  <a:cubicBezTo>
                    <a:pt x="36" y="50"/>
                    <a:pt x="34" y="46"/>
                    <a:pt x="29" y="45"/>
                  </a:cubicBezTo>
                  <a:cubicBezTo>
                    <a:pt x="29" y="45"/>
                    <a:pt x="26" y="44"/>
                    <a:pt x="25" y="44"/>
                  </a:cubicBezTo>
                  <a:cubicBezTo>
                    <a:pt x="24" y="44"/>
                    <a:pt x="24" y="45"/>
                    <a:pt x="23" y="46"/>
                  </a:cubicBezTo>
                  <a:cubicBezTo>
                    <a:pt x="23" y="46"/>
                    <a:pt x="22" y="48"/>
                    <a:pt x="21" y="48"/>
                  </a:cubicBezTo>
                  <a:cubicBezTo>
                    <a:pt x="20" y="49"/>
                    <a:pt x="19" y="51"/>
                    <a:pt x="18" y="48"/>
                  </a:cubicBezTo>
                  <a:cubicBezTo>
                    <a:pt x="17" y="45"/>
                    <a:pt x="20" y="43"/>
                    <a:pt x="20" y="42"/>
                  </a:cubicBezTo>
                  <a:cubicBezTo>
                    <a:pt x="20" y="42"/>
                    <a:pt x="22" y="41"/>
                    <a:pt x="24" y="42"/>
                  </a:cubicBezTo>
                  <a:cubicBezTo>
                    <a:pt x="24" y="42"/>
                    <a:pt x="26" y="40"/>
                    <a:pt x="29" y="41"/>
                  </a:cubicBezTo>
                  <a:cubicBezTo>
                    <a:pt x="32" y="41"/>
                    <a:pt x="33" y="43"/>
                    <a:pt x="34" y="43"/>
                  </a:cubicBezTo>
                  <a:cubicBezTo>
                    <a:pt x="34" y="43"/>
                    <a:pt x="33" y="41"/>
                    <a:pt x="33" y="41"/>
                  </a:cubicBezTo>
                  <a:cubicBezTo>
                    <a:pt x="33" y="40"/>
                    <a:pt x="30" y="39"/>
                    <a:pt x="29" y="36"/>
                  </a:cubicBezTo>
                  <a:cubicBezTo>
                    <a:pt x="29" y="36"/>
                    <a:pt x="27" y="34"/>
                    <a:pt x="28" y="32"/>
                  </a:cubicBezTo>
                  <a:cubicBezTo>
                    <a:pt x="28" y="31"/>
                    <a:pt x="30" y="31"/>
                    <a:pt x="31" y="30"/>
                  </a:cubicBezTo>
                  <a:cubicBezTo>
                    <a:pt x="31" y="30"/>
                    <a:pt x="32" y="29"/>
                    <a:pt x="32" y="28"/>
                  </a:cubicBezTo>
                  <a:cubicBezTo>
                    <a:pt x="32" y="28"/>
                    <a:pt x="30" y="26"/>
                    <a:pt x="29" y="26"/>
                  </a:cubicBezTo>
                  <a:cubicBezTo>
                    <a:pt x="29" y="25"/>
                    <a:pt x="28" y="23"/>
                    <a:pt x="29" y="22"/>
                  </a:cubicBezTo>
                  <a:cubicBezTo>
                    <a:pt x="30" y="21"/>
                    <a:pt x="32" y="20"/>
                    <a:pt x="34" y="20"/>
                  </a:cubicBezTo>
                  <a:cubicBezTo>
                    <a:pt x="35" y="20"/>
                    <a:pt x="37" y="21"/>
                    <a:pt x="36" y="20"/>
                  </a:cubicBezTo>
                  <a:cubicBezTo>
                    <a:pt x="35" y="19"/>
                    <a:pt x="34" y="18"/>
                    <a:pt x="33" y="18"/>
                  </a:cubicBezTo>
                  <a:cubicBezTo>
                    <a:pt x="32" y="17"/>
                    <a:pt x="30" y="16"/>
                    <a:pt x="30" y="14"/>
                  </a:cubicBezTo>
                  <a:cubicBezTo>
                    <a:pt x="30" y="12"/>
                    <a:pt x="30" y="10"/>
                    <a:pt x="32" y="8"/>
                  </a:cubicBezTo>
                  <a:cubicBezTo>
                    <a:pt x="32" y="8"/>
                    <a:pt x="32" y="7"/>
                    <a:pt x="32" y="7"/>
                  </a:cubicBezTo>
                  <a:lnTo>
                    <a:pt x="24" y="0"/>
                  </a:ln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1CB7B5C2-9254-428B-BD7F-43303E94A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" y="2483"/>
              <a:ext cx="156" cy="216"/>
            </a:xfrm>
            <a:custGeom>
              <a:avLst/>
              <a:gdLst>
                <a:gd name="T0" fmla="*/ 0 w 26"/>
                <a:gd name="T1" fmla="*/ 35 h 36"/>
                <a:gd name="T2" fmla="*/ 8 w 26"/>
                <a:gd name="T3" fmla="*/ 33 h 36"/>
                <a:gd name="T4" fmla="*/ 11 w 26"/>
                <a:gd name="T5" fmla="*/ 32 h 36"/>
                <a:gd name="T6" fmla="*/ 16 w 26"/>
                <a:gd name="T7" fmla="*/ 31 h 36"/>
                <a:gd name="T8" fmla="*/ 19 w 26"/>
                <a:gd name="T9" fmla="*/ 28 h 36"/>
                <a:gd name="T10" fmla="*/ 20 w 26"/>
                <a:gd name="T11" fmla="*/ 25 h 36"/>
                <a:gd name="T12" fmla="*/ 21 w 26"/>
                <a:gd name="T13" fmla="*/ 19 h 36"/>
                <a:gd name="T14" fmla="*/ 21 w 26"/>
                <a:gd name="T15" fmla="*/ 17 h 36"/>
                <a:gd name="T16" fmla="*/ 21 w 26"/>
                <a:gd name="T17" fmla="*/ 12 h 36"/>
                <a:gd name="T18" fmla="*/ 21 w 26"/>
                <a:gd name="T19" fmla="*/ 9 h 36"/>
                <a:gd name="T20" fmla="*/ 22 w 26"/>
                <a:gd name="T21" fmla="*/ 7 h 36"/>
                <a:gd name="T22" fmla="*/ 23 w 26"/>
                <a:gd name="T23" fmla="*/ 2 h 36"/>
                <a:gd name="T24" fmla="*/ 23 w 26"/>
                <a:gd name="T25" fmla="*/ 0 h 36"/>
                <a:gd name="T26" fmla="*/ 26 w 26"/>
                <a:gd name="T27" fmla="*/ 2 h 36"/>
                <a:gd name="T28" fmla="*/ 25 w 26"/>
                <a:gd name="T29" fmla="*/ 5 h 36"/>
                <a:gd name="T30" fmla="*/ 25 w 26"/>
                <a:gd name="T31" fmla="*/ 11 h 36"/>
                <a:gd name="T32" fmla="*/ 25 w 26"/>
                <a:gd name="T33" fmla="*/ 14 h 36"/>
                <a:gd name="T34" fmla="*/ 24 w 26"/>
                <a:gd name="T35" fmla="*/ 19 h 36"/>
                <a:gd name="T36" fmla="*/ 24 w 26"/>
                <a:gd name="T37" fmla="*/ 23 h 36"/>
                <a:gd name="T38" fmla="*/ 23 w 26"/>
                <a:gd name="T39" fmla="*/ 30 h 36"/>
                <a:gd name="T40" fmla="*/ 20 w 26"/>
                <a:gd name="T41" fmla="*/ 34 h 36"/>
                <a:gd name="T42" fmla="*/ 16 w 26"/>
                <a:gd name="T43" fmla="*/ 35 h 36"/>
                <a:gd name="T44" fmla="*/ 14 w 26"/>
                <a:gd name="T45" fmla="*/ 35 h 36"/>
                <a:gd name="T46" fmla="*/ 10 w 26"/>
                <a:gd name="T47" fmla="*/ 34 h 36"/>
                <a:gd name="T48" fmla="*/ 0 w 26"/>
                <a:gd name="T4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36">
                  <a:moveTo>
                    <a:pt x="0" y="35"/>
                  </a:moveTo>
                  <a:cubicBezTo>
                    <a:pt x="0" y="35"/>
                    <a:pt x="2" y="31"/>
                    <a:pt x="8" y="33"/>
                  </a:cubicBezTo>
                  <a:cubicBezTo>
                    <a:pt x="8" y="33"/>
                    <a:pt x="9" y="33"/>
                    <a:pt x="11" y="32"/>
                  </a:cubicBezTo>
                  <a:cubicBezTo>
                    <a:pt x="12" y="30"/>
                    <a:pt x="16" y="31"/>
                    <a:pt x="16" y="31"/>
                  </a:cubicBezTo>
                  <a:cubicBezTo>
                    <a:pt x="17" y="31"/>
                    <a:pt x="20" y="30"/>
                    <a:pt x="19" y="28"/>
                  </a:cubicBezTo>
                  <a:cubicBezTo>
                    <a:pt x="19" y="28"/>
                    <a:pt x="20" y="26"/>
                    <a:pt x="20" y="25"/>
                  </a:cubicBezTo>
                  <a:cubicBezTo>
                    <a:pt x="21" y="25"/>
                    <a:pt x="21" y="20"/>
                    <a:pt x="21" y="19"/>
                  </a:cubicBezTo>
                  <a:cubicBezTo>
                    <a:pt x="20" y="19"/>
                    <a:pt x="21" y="18"/>
                    <a:pt x="21" y="17"/>
                  </a:cubicBezTo>
                  <a:cubicBezTo>
                    <a:pt x="22" y="17"/>
                    <a:pt x="22" y="13"/>
                    <a:pt x="21" y="12"/>
                  </a:cubicBezTo>
                  <a:cubicBezTo>
                    <a:pt x="21" y="11"/>
                    <a:pt x="21" y="9"/>
                    <a:pt x="21" y="9"/>
                  </a:cubicBezTo>
                  <a:cubicBezTo>
                    <a:pt x="21" y="9"/>
                    <a:pt x="22" y="7"/>
                    <a:pt x="22" y="7"/>
                  </a:cubicBezTo>
                  <a:cubicBezTo>
                    <a:pt x="23" y="6"/>
                    <a:pt x="23" y="3"/>
                    <a:pt x="23" y="2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6" y="1"/>
                    <a:pt x="26" y="2"/>
                  </a:cubicBezTo>
                  <a:cubicBezTo>
                    <a:pt x="26" y="2"/>
                    <a:pt x="25" y="4"/>
                    <a:pt x="25" y="5"/>
                  </a:cubicBezTo>
                  <a:cubicBezTo>
                    <a:pt x="25" y="6"/>
                    <a:pt x="25" y="8"/>
                    <a:pt x="25" y="11"/>
                  </a:cubicBezTo>
                  <a:cubicBezTo>
                    <a:pt x="26" y="13"/>
                    <a:pt x="25" y="13"/>
                    <a:pt x="25" y="14"/>
                  </a:cubicBezTo>
                  <a:cubicBezTo>
                    <a:pt x="25" y="15"/>
                    <a:pt x="23" y="17"/>
                    <a:pt x="24" y="19"/>
                  </a:cubicBezTo>
                  <a:cubicBezTo>
                    <a:pt x="25" y="21"/>
                    <a:pt x="25" y="23"/>
                    <a:pt x="24" y="23"/>
                  </a:cubicBezTo>
                  <a:cubicBezTo>
                    <a:pt x="24" y="24"/>
                    <a:pt x="23" y="28"/>
                    <a:pt x="23" y="30"/>
                  </a:cubicBezTo>
                  <a:cubicBezTo>
                    <a:pt x="23" y="32"/>
                    <a:pt x="22" y="33"/>
                    <a:pt x="20" y="34"/>
                  </a:cubicBezTo>
                  <a:cubicBezTo>
                    <a:pt x="18" y="35"/>
                    <a:pt x="16" y="35"/>
                    <a:pt x="16" y="35"/>
                  </a:cubicBezTo>
                  <a:cubicBezTo>
                    <a:pt x="16" y="35"/>
                    <a:pt x="15" y="36"/>
                    <a:pt x="14" y="35"/>
                  </a:cubicBezTo>
                  <a:cubicBezTo>
                    <a:pt x="14" y="34"/>
                    <a:pt x="13" y="34"/>
                    <a:pt x="10" y="34"/>
                  </a:cubicBezTo>
                  <a:cubicBezTo>
                    <a:pt x="8" y="34"/>
                    <a:pt x="8" y="33"/>
                    <a:pt x="0" y="35"/>
                  </a:cubicBezTo>
                </a:path>
              </a:pathLst>
            </a:custGeom>
            <a:solidFill>
              <a:srgbClr val="0089E0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6CA4019F-5E17-46E3-A825-52320D9A8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" y="2453"/>
              <a:ext cx="180" cy="84"/>
            </a:xfrm>
            <a:custGeom>
              <a:avLst/>
              <a:gdLst>
                <a:gd name="T0" fmla="*/ 0 w 30"/>
                <a:gd name="T1" fmla="*/ 0 h 14"/>
                <a:gd name="T2" fmla="*/ 15 w 30"/>
                <a:gd name="T3" fmla="*/ 5 h 14"/>
                <a:gd name="T4" fmla="*/ 23 w 30"/>
                <a:gd name="T5" fmla="*/ 11 h 14"/>
                <a:gd name="T6" fmla="*/ 30 w 30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4">
                  <a:moveTo>
                    <a:pt x="0" y="0"/>
                  </a:moveTo>
                  <a:cubicBezTo>
                    <a:pt x="0" y="0"/>
                    <a:pt x="13" y="3"/>
                    <a:pt x="15" y="5"/>
                  </a:cubicBezTo>
                  <a:cubicBezTo>
                    <a:pt x="18" y="7"/>
                    <a:pt x="21" y="9"/>
                    <a:pt x="23" y="11"/>
                  </a:cubicBezTo>
                  <a:cubicBezTo>
                    <a:pt x="25" y="13"/>
                    <a:pt x="29" y="14"/>
                    <a:pt x="30" y="14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6791A526-346D-4B5B-A270-1A1542DC4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" y="2477"/>
              <a:ext cx="96" cy="1"/>
            </a:xfrm>
            <a:custGeom>
              <a:avLst/>
              <a:gdLst>
                <a:gd name="T0" fmla="*/ 0 w 16"/>
                <a:gd name="T1" fmla="*/ 16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cubicBezTo>
                    <a:pt x="0" y="0"/>
                    <a:pt x="13" y="0"/>
                    <a:pt x="16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47E4BC1B-4B6F-4B06-B1E4-43F007B65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2513"/>
              <a:ext cx="180" cy="210"/>
            </a:xfrm>
            <a:custGeom>
              <a:avLst/>
              <a:gdLst>
                <a:gd name="T0" fmla="*/ 0 w 30"/>
                <a:gd name="T1" fmla="*/ 0 h 35"/>
                <a:gd name="T2" fmla="*/ 12 w 30"/>
                <a:gd name="T3" fmla="*/ 11 h 35"/>
                <a:gd name="T4" fmla="*/ 23 w 30"/>
                <a:gd name="T5" fmla="*/ 24 h 35"/>
                <a:gd name="T6" fmla="*/ 30 w 30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5">
                  <a:moveTo>
                    <a:pt x="0" y="0"/>
                  </a:moveTo>
                  <a:cubicBezTo>
                    <a:pt x="0" y="0"/>
                    <a:pt x="7" y="4"/>
                    <a:pt x="12" y="11"/>
                  </a:cubicBezTo>
                  <a:cubicBezTo>
                    <a:pt x="12" y="11"/>
                    <a:pt x="16" y="13"/>
                    <a:pt x="23" y="24"/>
                  </a:cubicBezTo>
                  <a:cubicBezTo>
                    <a:pt x="23" y="24"/>
                    <a:pt x="29" y="33"/>
                    <a:pt x="30" y="35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6D9B25C0-C168-4054-9025-6638F3817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1" y="2615"/>
              <a:ext cx="42" cy="78"/>
            </a:xfrm>
            <a:custGeom>
              <a:avLst/>
              <a:gdLst>
                <a:gd name="T0" fmla="*/ 0 w 7"/>
                <a:gd name="T1" fmla="*/ 0 h 13"/>
                <a:gd name="T2" fmla="*/ 7 w 7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cubicBezTo>
                    <a:pt x="0" y="0"/>
                    <a:pt x="5" y="8"/>
                    <a:pt x="7" y="13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89ADFB28-C660-403A-B3AC-6CD22024F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7" y="2561"/>
              <a:ext cx="126" cy="102"/>
            </a:xfrm>
            <a:custGeom>
              <a:avLst/>
              <a:gdLst>
                <a:gd name="T0" fmla="*/ 0 w 21"/>
                <a:gd name="T1" fmla="*/ 1 h 17"/>
                <a:gd name="T2" fmla="*/ 4 w 21"/>
                <a:gd name="T3" fmla="*/ 1 h 17"/>
                <a:gd name="T4" fmla="*/ 15 w 21"/>
                <a:gd name="T5" fmla="*/ 11 h 17"/>
                <a:gd name="T6" fmla="*/ 21 w 21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7">
                  <a:moveTo>
                    <a:pt x="0" y="1"/>
                  </a:moveTo>
                  <a:cubicBezTo>
                    <a:pt x="0" y="1"/>
                    <a:pt x="2" y="0"/>
                    <a:pt x="4" y="1"/>
                  </a:cubicBezTo>
                  <a:cubicBezTo>
                    <a:pt x="6" y="1"/>
                    <a:pt x="13" y="10"/>
                    <a:pt x="15" y="11"/>
                  </a:cubicBezTo>
                  <a:cubicBezTo>
                    <a:pt x="17" y="12"/>
                    <a:pt x="20" y="15"/>
                    <a:pt x="21" y="17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FD5A9B04-6202-4FD2-A82C-9CB8A1061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2561"/>
              <a:ext cx="36" cy="18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0" y="0"/>
                    <a:pt x="5" y="3"/>
                    <a:pt x="6" y="3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CEECB9D4-AB6F-4720-9D21-4FD9D8C8C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" y="2081"/>
              <a:ext cx="390" cy="306"/>
            </a:xfrm>
            <a:custGeom>
              <a:avLst/>
              <a:gdLst>
                <a:gd name="T0" fmla="*/ 0 w 65"/>
                <a:gd name="T1" fmla="*/ 51 h 51"/>
                <a:gd name="T2" fmla="*/ 10 w 65"/>
                <a:gd name="T3" fmla="*/ 35 h 51"/>
                <a:gd name="T4" fmla="*/ 27 w 65"/>
                <a:gd name="T5" fmla="*/ 18 h 51"/>
                <a:gd name="T6" fmla="*/ 47 w 65"/>
                <a:gd name="T7" fmla="*/ 5 h 51"/>
                <a:gd name="T8" fmla="*/ 65 w 65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1">
                  <a:moveTo>
                    <a:pt x="0" y="51"/>
                  </a:moveTo>
                  <a:cubicBezTo>
                    <a:pt x="0" y="51"/>
                    <a:pt x="8" y="37"/>
                    <a:pt x="10" y="35"/>
                  </a:cubicBezTo>
                  <a:cubicBezTo>
                    <a:pt x="12" y="32"/>
                    <a:pt x="19" y="23"/>
                    <a:pt x="27" y="18"/>
                  </a:cubicBezTo>
                  <a:cubicBezTo>
                    <a:pt x="35" y="12"/>
                    <a:pt x="45" y="6"/>
                    <a:pt x="47" y="5"/>
                  </a:cubicBezTo>
                  <a:cubicBezTo>
                    <a:pt x="49" y="4"/>
                    <a:pt x="59" y="0"/>
                    <a:pt x="65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8AAC9CBE-7E0E-4DC5-933C-75A6941FB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" y="2081"/>
              <a:ext cx="144" cy="348"/>
            </a:xfrm>
            <a:custGeom>
              <a:avLst/>
              <a:gdLst>
                <a:gd name="T0" fmla="*/ 6 w 24"/>
                <a:gd name="T1" fmla="*/ 52 h 58"/>
                <a:gd name="T2" fmla="*/ 6 w 24"/>
                <a:gd name="T3" fmla="*/ 56 h 58"/>
                <a:gd name="T4" fmla="*/ 2 w 24"/>
                <a:gd name="T5" fmla="*/ 58 h 58"/>
                <a:gd name="T6" fmla="*/ 0 w 24"/>
                <a:gd name="T7" fmla="*/ 53 h 58"/>
                <a:gd name="T8" fmla="*/ 1 w 24"/>
                <a:gd name="T9" fmla="*/ 46 h 58"/>
                <a:gd name="T10" fmla="*/ 3 w 24"/>
                <a:gd name="T11" fmla="*/ 43 h 58"/>
                <a:gd name="T12" fmla="*/ 3 w 24"/>
                <a:gd name="T13" fmla="*/ 41 h 58"/>
                <a:gd name="T14" fmla="*/ 2 w 24"/>
                <a:gd name="T15" fmla="*/ 39 h 58"/>
                <a:gd name="T16" fmla="*/ 4 w 24"/>
                <a:gd name="T17" fmla="*/ 35 h 58"/>
                <a:gd name="T18" fmla="*/ 4 w 24"/>
                <a:gd name="T19" fmla="*/ 33 h 58"/>
                <a:gd name="T20" fmla="*/ 3 w 24"/>
                <a:gd name="T21" fmla="*/ 32 h 58"/>
                <a:gd name="T22" fmla="*/ 5 w 24"/>
                <a:gd name="T23" fmla="*/ 31 h 58"/>
                <a:gd name="T24" fmla="*/ 5 w 24"/>
                <a:gd name="T25" fmla="*/ 29 h 58"/>
                <a:gd name="T26" fmla="*/ 5 w 24"/>
                <a:gd name="T27" fmla="*/ 27 h 58"/>
                <a:gd name="T28" fmla="*/ 5 w 24"/>
                <a:gd name="T29" fmla="*/ 25 h 58"/>
                <a:gd name="T30" fmla="*/ 5 w 24"/>
                <a:gd name="T31" fmla="*/ 23 h 58"/>
                <a:gd name="T32" fmla="*/ 6 w 24"/>
                <a:gd name="T33" fmla="*/ 21 h 58"/>
                <a:gd name="T34" fmla="*/ 8 w 24"/>
                <a:gd name="T35" fmla="*/ 13 h 58"/>
                <a:gd name="T36" fmla="*/ 9 w 24"/>
                <a:gd name="T37" fmla="*/ 12 h 58"/>
                <a:gd name="T38" fmla="*/ 9 w 24"/>
                <a:gd name="T39" fmla="*/ 11 h 58"/>
                <a:gd name="T40" fmla="*/ 8 w 24"/>
                <a:gd name="T41" fmla="*/ 7 h 58"/>
                <a:gd name="T42" fmla="*/ 8 w 24"/>
                <a:gd name="T43" fmla="*/ 5 h 58"/>
                <a:gd name="T44" fmla="*/ 16 w 24"/>
                <a:gd name="T45" fmla="*/ 2 h 58"/>
                <a:gd name="T46" fmla="*/ 17 w 24"/>
                <a:gd name="T47" fmla="*/ 1 h 58"/>
                <a:gd name="T48" fmla="*/ 24 w 24"/>
                <a:gd name="T49" fmla="*/ 0 h 58"/>
                <a:gd name="T50" fmla="*/ 22 w 24"/>
                <a:gd name="T51" fmla="*/ 1 h 58"/>
                <a:gd name="T52" fmla="*/ 20 w 24"/>
                <a:gd name="T53" fmla="*/ 3 h 58"/>
                <a:gd name="T54" fmla="*/ 19 w 24"/>
                <a:gd name="T55" fmla="*/ 9 h 58"/>
                <a:gd name="T56" fmla="*/ 18 w 24"/>
                <a:gd name="T57" fmla="*/ 10 h 58"/>
                <a:gd name="T58" fmla="*/ 17 w 24"/>
                <a:gd name="T59" fmla="*/ 12 h 58"/>
                <a:gd name="T60" fmla="*/ 17 w 24"/>
                <a:gd name="T61" fmla="*/ 15 h 58"/>
                <a:gd name="T62" fmla="*/ 16 w 24"/>
                <a:gd name="T63" fmla="*/ 16 h 58"/>
                <a:gd name="T64" fmla="*/ 16 w 24"/>
                <a:gd name="T65" fmla="*/ 17 h 58"/>
                <a:gd name="T66" fmla="*/ 16 w 24"/>
                <a:gd name="T67" fmla="*/ 21 h 58"/>
                <a:gd name="T68" fmla="*/ 14 w 24"/>
                <a:gd name="T69" fmla="*/ 26 h 58"/>
                <a:gd name="T70" fmla="*/ 12 w 24"/>
                <a:gd name="T71" fmla="*/ 28 h 58"/>
                <a:gd name="T72" fmla="*/ 12 w 24"/>
                <a:gd name="T73" fmla="*/ 33 h 58"/>
                <a:gd name="T74" fmla="*/ 11 w 24"/>
                <a:gd name="T75" fmla="*/ 36 h 58"/>
                <a:gd name="T76" fmla="*/ 10 w 24"/>
                <a:gd name="T77" fmla="*/ 40 h 58"/>
                <a:gd name="T78" fmla="*/ 9 w 24"/>
                <a:gd name="T79" fmla="*/ 44 h 58"/>
                <a:gd name="T80" fmla="*/ 9 w 24"/>
                <a:gd name="T81" fmla="*/ 48 h 58"/>
                <a:gd name="T82" fmla="*/ 7 w 24"/>
                <a:gd name="T83" fmla="*/ 51 h 58"/>
                <a:gd name="T84" fmla="*/ 6 w 24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58">
                  <a:moveTo>
                    <a:pt x="6" y="52"/>
                  </a:moveTo>
                  <a:cubicBezTo>
                    <a:pt x="5" y="54"/>
                    <a:pt x="6" y="56"/>
                    <a:pt x="6" y="56"/>
                  </a:cubicBezTo>
                  <a:cubicBezTo>
                    <a:pt x="5" y="57"/>
                    <a:pt x="2" y="58"/>
                    <a:pt x="2" y="58"/>
                  </a:cubicBezTo>
                  <a:cubicBezTo>
                    <a:pt x="3" y="54"/>
                    <a:pt x="0" y="53"/>
                    <a:pt x="0" y="53"/>
                  </a:cubicBezTo>
                  <a:cubicBezTo>
                    <a:pt x="3" y="50"/>
                    <a:pt x="1" y="46"/>
                    <a:pt x="1" y="46"/>
                  </a:cubicBezTo>
                  <a:cubicBezTo>
                    <a:pt x="2" y="45"/>
                    <a:pt x="2" y="44"/>
                    <a:pt x="3" y="43"/>
                  </a:cubicBezTo>
                  <a:cubicBezTo>
                    <a:pt x="3" y="42"/>
                    <a:pt x="3" y="41"/>
                    <a:pt x="3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4" y="38"/>
                    <a:pt x="4" y="36"/>
                    <a:pt x="4" y="35"/>
                  </a:cubicBezTo>
                  <a:cubicBezTo>
                    <a:pt x="4" y="34"/>
                    <a:pt x="4" y="34"/>
                    <a:pt x="4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5" y="30"/>
                    <a:pt x="5" y="29"/>
                  </a:cubicBezTo>
                  <a:cubicBezTo>
                    <a:pt x="5" y="28"/>
                    <a:pt x="5" y="27"/>
                    <a:pt x="5" y="27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5" y="24"/>
                    <a:pt x="5" y="24"/>
                    <a:pt x="5" y="23"/>
                  </a:cubicBezTo>
                  <a:cubicBezTo>
                    <a:pt x="5" y="23"/>
                    <a:pt x="5" y="22"/>
                    <a:pt x="6" y="21"/>
                  </a:cubicBezTo>
                  <a:cubicBezTo>
                    <a:pt x="6" y="20"/>
                    <a:pt x="8" y="15"/>
                    <a:pt x="8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9" y="5"/>
                    <a:pt x="15" y="2"/>
                    <a:pt x="16" y="2"/>
                  </a:cubicBezTo>
                  <a:cubicBezTo>
                    <a:pt x="16" y="2"/>
                    <a:pt x="17" y="2"/>
                    <a:pt x="17" y="1"/>
                  </a:cubicBezTo>
                  <a:cubicBezTo>
                    <a:pt x="18" y="1"/>
                    <a:pt x="23" y="0"/>
                    <a:pt x="24" y="0"/>
                  </a:cubicBezTo>
                  <a:cubicBezTo>
                    <a:pt x="23" y="0"/>
                    <a:pt x="23" y="1"/>
                    <a:pt x="22" y="1"/>
                  </a:cubicBezTo>
                  <a:cubicBezTo>
                    <a:pt x="21" y="2"/>
                    <a:pt x="20" y="3"/>
                    <a:pt x="20" y="3"/>
                  </a:cubicBezTo>
                  <a:cubicBezTo>
                    <a:pt x="19" y="5"/>
                    <a:pt x="19" y="9"/>
                    <a:pt x="19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7" y="13"/>
                    <a:pt x="18" y="15"/>
                    <a:pt x="17" y="15"/>
                  </a:cubicBezTo>
                  <a:cubicBezTo>
                    <a:pt x="17" y="15"/>
                    <a:pt x="17" y="16"/>
                    <a:pt x="16" y="16"/>
                  </a:cubicBezTo>
                  <a:cubicBezTo>
                    <a:pt x="16" y="16"/>
                    <a:pt x="16" y="16"/>
                    <a:pt x="16" y="17"/>
                  </a:cubicBezTo>
                  <a:cubicBezTo>
                    <a:pt x="15" y="19"/>
                    <a:pt x="16" y="21"/>
                    <a:pt x="16" y="21"/>
                  </a:cubicBezTo>
                  <a:cubicBezTo>
                    <a:pt x="12" y="25"/>
                    <a:pt x="14" y="26"/>
                    <a:pt x="14" y="26"/>
                  </a:cubicBezTo>
                  <a:cubicBezTo>
                    <a:pt x="13" y="27"/>
                    <a:pt x="13" y="28"/>
                    <a:pt x="12" y="28"/>
                  </a:cubicBezTo>
                  <a:cubicBezTo>
                    <a:pt x="11" y="31"/>
                    <a:pt x="12" y="33"/>
                    <a:pt x="12" y="33"/>
                  </a:cubicBezTo>
                  <a:cubicBezTo>
                    <a:pt x="11" y="34"/>
                    <a:pt x="11" y="35"/>
                    <a:pt x="11" y="36"/>
                  </a:cubicBezTo>
                  <a:cubicBezTo>
                    <a:pt x="10" y="38"/>
                    <a:pt x="10" y="40"/>
                    <a:pt x="10" y="40"/>
                  </a:cubicBezTo>
                  <a:cubicBezTo>
                    <a:pt x="9" y="42"/>
                    <a:pt x="9" y="43"/>
                    <a:pt x="9" y="44"/>
                  </a:cubicBezTo>
                  <a:cubicBezTo>
                    <a:pt x="8" y="46"/>
                    <a:pt x="9" y="48"/>
                    <a:pt x="9" y="48"/>
                  </a:cubicBezTo>
                  <a:cubicBezTo>
                    <a:pt x="9" y="48"/>
                    <a:pt x="8" y="50"/>
                    <a:pt x="7" y="51"/>
                  </a:cubicBezTo>
                  <a:cubicBezTo>
                    <a:pt x="7" y="51"/>
                    <a:pt x="6" y="52"/>
                    <a:pt x="6" y="52"/>
                  </a:cubicBezTo>
                </a:path>
              </a:pathLst>
            </a:custGeom>
            <a:solidFill>
              <a:srgbClr val="413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003CC841-DF11-499A-A33A-5E394F0FF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7" y="2081"/>
              <a:ext cx="138" cy="348"/>
            </a:xfrm>
            <a:custGeom>
              <a:avLst/>
              <a:gdLst>
                <a:gd name="T0" fmla="*/ 6 w 23"/>
                <a:gd name="T1" fmla="*/ 52 h 58"/>
                <a:gd name="T2" fmla="*/ 6 w 23"/>
                <a:gd name="T3" fmla="*/ 56 h 58"/>
                <a:gd name="T4" fmla="*/ 2 w 23"/>
                <a:gd name="T5" fmla="*/ 58 h 58"/>
                <a:gd name="T6" fmla="*/ 0 w 23"/>
                <a:gd name="T7" fmla="*/ 53 h 58"/>
                <a:gd name="T8" fmla="*/ 2 w 23"/>
                <a:gd name="T9" fmla="*/ 46 h 58"/>
                <a:gd name="T10" fmla="*/ 3 w 23"/>
                <a:gd name="T11" fmla="*/ 43 h 58"/>
                <a:gd name="T12" fmla="*/ 3 w 23"/>
                <a:gd name="T13" fmla="*/ 41 h 58"/>
                <a:gd name="T14" fmla="*/ 2 w 23"/>
                <a:gd name="T15" fmla="*/ 39 h 58"/>
                <a:gd name="T16" fmla="*/ 4 w 23"/>
                <a:gd name="T17" fmla="*/ 35 h 58"/>
                <a:gd name="T18" fmla="*/ 4 w 23"/>
                <a:gd name="T19" fmla="*/ 33 h 58"/>
                <a:gd name="T20" fmla="*/ 3 w 23"/>
                <a:gd name="T21" fmla="*/ 32 h 58"/>
                <a:gd name="T22" fmla="*/ 5 w 23"/>
                <a:gd name="T23" fmla="*/ 31 h 58"/>
                <a:gd name="T24" fmla="*/ 5 w 23"/>
                <a:gd name="T25" fmla="*/ 29 h 58"/>
                <a:gd name="T26" fmla="*/ 5 w 23"/>
                <a:gd name="T27" fmla="*/ 27 h 58"/>
                <a:gd name="T28" fmla="*/ 5 w 23"/>
                <a:gd name="T29" fmla="*/ 25 h 58"/>
                <a:gd name="T30" fmla="*/ 6 w 23"/>
                <a:gd name="T31" fmla="*/ 23 h 58"/>
                <a:gd name="T32" fmla="*/ 6 w 23"/>
                <a:gd name="T33" fmla="*/ 21 h 58"/>
                <a:gd name="T34" fmla="*/ 9 w 23"/>
                <a:gd name="T35" fmla="*/ 13 h 58"/>
                <a:gd name="T36" fmla="*/ 9 w 23"/>
                <a:gd name="T37" fmla="*/ 12 h 58"/>
                <a:gd name="T38" fmla="*/ 9 w 23"/>
                <a:gd name="T39" fmla="*/ 11 h 58"/>
                <a:gd name="T40" fmla="*/ 8 w 23"/>
                <a:gd name="T41" fmla="*/ 7 h 58"/>
                <a:gd name="T42" fmla="*/ 9 w 23"/>
                <a:gd name="T43" fmla="*/ 5 h 58"/>
                <a:gd name="T44" fmla="*/ 16 w 23"/>
                <a:gd name="T45" fmla="*/ 2 h 58"/>
                <a:gd name="T46" fmla="*/ 17 w 23"/>
                <a:gd name="T47" fmla="*/ 2 h 58"/>
                <a:gd name="T48" fmla="*/ 23 w 23"/>
                <a:gd name="T49" fmla="*/ 0 h 58"/>
                <a:gd name="T50" fmla="*/ 22 w 23"/>
                <a:gd name="T51" fmla="*/ 2 h 58"/>
                <a:gd name="T52" fmla="*/ 20 w 23"/>
                <a:gd name="T53" fmla="*/ 3 h 58"/>
                <a:gd name="T54" fmla="*/ 19 w 23"/>
                <a:gd name="T55" fmla="*/ 9 h 58"/>
                <a:gd name="T56" fmla="*/ 18 w 23"/>
                <a:gd name="T57" fmla="*/ 10 h 58"/>
                <a:gd name="T58" fmla="*/ 17 w 23"/>
                <a:gd name="T59" fmla="*/ 12 h 58"/>
                <a:gd name="T60" fmla="*/ 17 w 23"/>
                <a:gd name="T61" fmla="*/ 15 h 58"/>
                <a:gd name="T62" fmla="*/ 16 w 23"/>
                <a:gd name="T63" fmla="*/ 16 h 58"/>
                <a:gd name="T64" fmla="*/ 16 w 23"/>
                <a:gd name="T65" fmla="*/ 17 h 58"/>
                <a:gd name="T66" fmla="*/ 15 w 23"/>
                <a:gd name="T67" fmla="*/ 21 h 58"/>
                <a:gd name="T68" fmla="*/ 14 w 23"/>
                <a:gd name="T69" fmla="*/ 26 h 58"/>
                <a:gd name="T70" fmla="*/ 12 w 23"/>
                <a:gd name="T71" fmla="*/ 28 h 58"/>
                <a:gd name="T72" fmla="*/ 12 w 23"/>
                <a:gd name="T73" fmla="*/ 33 h 58"/>
                <a:gd name="T74" fmla="*/ 10 w 23"/>
                <a:gd name="T75" fmla="*/ 36 h 58"/>
                <a:gd name="T76" fmla="*/ 10 w 23"/>
                <a:gd name="T77" fmla="*/ 40 h 58"/>
                <a:gd name="T78" fmla="*/ 8 w 23"/>
                <a:gd name="T79" fmla="*/ 44 h 58"/>
                <a:gd name="T80" fmla="*/ 9 w 23"/>
                <a:gd name="T81" fmla="*/ 48 h 58"/>
                <a:gd name="T82" fmla="*/ 7 w 23"/>
                <a:gd name="T83" fmla="*/ 51 h 58"/>
                <a:gd name="T84" fmla="*/ 6 w 23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58">
                  <a:moveTo>
                    <a:pt x="6" y="52"/>
                  </a:moveTo>
                  <a:cubicBezTo>
                    <a:pt x="5" y="54"/>
                    <a:pt x="6" y="56"/>
                    <a:pt x="6" y="56"/>
                  </a:cubicBezTo>
                  <a:cubicBezTo>
                    <a:pt x="5" y="57"/>
                    <a:pt x="2" y="58"/>
                    <a:pt x="2" y="58"/>
                  </a:cubicBezTo>
                  <a:cubicBezTo>
                    <a:pt x="3" y="54"/>
                    <a:pt x="0" y="54"/>
                    <a:pt x="0" y="53"/>
                  </a:cubicBezTo>
                  <a:cubicBezTo>
                    <a:pt x="3" y="50"/>
                    <a:pt x="2" y="46"/>
                    <a:pt x="2" y="46"/>
                  </a:cubicBezTo>
                  <a:cubicBezTo>
                    <a:pt x="2" y="45"/>
                    <a:pt x="2" y="44"/>
                    <a:pt x="3" y="43"/>
                  </a:cubicBezTo>
                  <a:cubicBezTo>
                    <a:pt x="3" y="42"/>
                    <a:pt x="3" y="41"/>
                    <a:pt x="3" y="41"/>
                  </a:cubicBezTo>
                  <a:cubicBezTo>
                    <a:pt x="2" y="40"/>
                    <a:pt x="2" y="40"/>
                    <a:pt x="2" y="39"/>
                  </a:cubicBezTo>
                  <a:cubicBezTo>
                    <a:pt x="4" y="38"/>
                    <a:pt x="4" y="36"/>
                    <a:pt x="4" y="35"/>
                  </a:cubicBezTo>
                  <a:cubicBezTo>
                    <a:pt x="4" y="34"/>
                    <a:pt x="4" y="34"/>
                    <a:pt x="4" y="33"/>
                  </a:cubicBezTo>
                  <a:cubicBezTo>
                    <a:pt x="4" y="33"/>
                    <a:pt x="3" y="32"/>
                    <a:pt x="3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1"/>
                    <a:pt x="5" y="30"/>
                    <a:pt x="5" y="29"/>
                  </a:cubicBezTo>
                  <a:cubicBezTo>
                    <a:pt x="5" y="28"/>
                    <a:pt x="5" y="27"/>
                    <a:pt x="5" y="27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5" y="23"/>
                    <a:pt x="5" y="22"/>
                    <a:pt x="6" y="21"/>
                  </a:cubicBezTo>
                  <a:cubicBezTo>
                    <a:pt x="6" y="21"/>
                    <a:pt x="8" y="15"/>
                    <a:pt x="9" y="1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9" y="5"/>
                  </a:cubicBezTo>
                  <a:cubicBezTo>
                    <a:pt x="9" y="4"/>
                    <a:pt x="15" y="2"/>
                    <a:pt x="16" y="2"/>
                  </a:cubicBezTo>
                  <a:cubicBezTo>
                    <a:pt x="16" y="2"/>
                    <a:pt x="16" y="2"/>
                    <a:pt x="17" y="2"/>
                  </a:cubicBezTo>
                  <a:cubicBezTo>
                    <a:pt x="18" y="1"/>
                    <a:pt x="23" y="0"/>
                    <a:pt x="23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1" y="2"/>
                    <a:pt x="20" y="3"/>
                    <a:pt x="20" y="3"/>
                  </a:cubicBezTo>
                  <a:cubicBezTo>
                    <a:pt x="18" y="5"/>
                    <a:pt x="19" y="9"/>
                    <a:pt x="19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7" y="11"/>
                    <a:pt x="17" y="11"/>
                    <a:pt x="17" y="12"/>
                  </a:cubicBezTo>
                  <a:cubicBezTo>
                    <a:pt x="17" y="13"/>
                    <a:pt x="17" y="15"/>
                    <a:pt x="17" y="15"/>
                  </a:cubicBezTo>
                  <a:cubicBezTo>
                    <a:pt x="17" y="15"/>
                    <a:pt x="16" y="16"/>
                    <a:pt x="16" y="16"/>
                  </a:cubicBezTo>
                  <a:cubicBezTo>
                    <a:pt x="16" y="16"/>
                    <a:pt x="16" y="16"/>
                    <a:pt x="16" y="17"/>
                  </a:cubicBezTo>
                  <a:cubicBezTo>
                    <a:pt x="14" y="19"/>
                    <a:pt x="15" y="20"/>
                    <a:pt x="15" y="21"/>
                  </a:cubicBezTo>
                  <a:cubicBezTo>
                    <a:pt x="12" y="25"/>
                    <a:pt x="14" y="26"/>
                    <a:pt x="14" y="26"/>
                  </a:cubicBezTo>
                  <a:cubicBezTo>
                    <a:pt x="13" y="27"/>
                    <a:pt x="12" y="28"/>
                    <a:pt x="12" y="28"/>
                  </a:cubicBezTo>
                  <a:cubicBezTo>
                    <a:pt x="11" y="31"/>
                    <a:pt x="12" y="33"/>
                    <a:pt x="12" y="33"/>
                  </a:cubicBezTo>
                  <a:cubicBezTo>
                    <a:pt x="11" y="34"/>
                    <a:pt x="11" y="35"/>
                    <a:pt x="10" y="36"/>
                  </a:cubicBezTo>
                  <a:cubicBezTo>
                    <a:pt x="9" y="38"/>
                    <a:pt x="10" y="40"/>
                    <a:pt x="10" y="40"/>
                  </a:cubicBezTo>
                  <a:cubicBezTo>
                    <a:pt x="9" y="42"/>
                    <a:pt x="9" y="43"/>
                    <a:pt x="8" y="44"/>
                  </a:cubicBezTo>
                  <a:cubicBezTo>
                    <a:pt x="8" y="46"/>
                    <a:pt x="9" y="48"/>
                    <a:pt x="9" y="48"/>
                  </a:cubicBezTo>
                  <a:cubicBezTo>
                    <a:pt x="9" y="48"/>
                    <a:pt x="8" y="50"/>
                    <a:pt x="7" y="51"/>
                  </a:cubicBezTo>
                  <a:cubicBezTo>
                    <a:pt x="6" y="51"/>
                    <a:pt x="6" y="52"/>
                    <a:pt x="6" y="52"/>
                  </a:cubicBezTo>
                </a:path>
              </a:pathLst>
            </a:custGeom>
            <a:solidFill>
              <a:srgbClr val="464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E84D5FE8-BC57-4E6D-947C-0DAEFB4AE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32" cy="348"/>
            </a:xfrm>
            <a:custGeom>
              <a:avLst/>
              <a:gdLst>
                <a:gd name="T0" fmla="*/ 5 w 22"/>
                <a:gd name="T1" fmla="*/ 52 h 58"/>
                <a:gd name="T2" fmla="*/ 5 w 22"/>
                <a:gd name="T3" fmla="*/ 56 h 58"/>
                <a:gd name="T4" fmla="*/ 1 w 22"/>
                <a:gd name="T5" fmla="*/ 58 h 58"/>
                <a:gd name="T6" fmla="*/ 0 w 22"/>
                <a:gd name="T7" fmla="*/ 53 h 58"/>
                <a:gd name="T8" fmla="*/ 1 w 22"/>
                <a:gd name="T9" fmla="*/ 46 h 58"/>
                <a:gd name="T10" fmla="*/ 2 w 22"/>
                <a:gd name="T11" fmla="*/ 43 h 58"/>
                <a:gd name="T12" fmla="*/ 2 w 22"/>
                <a:gd name="T13" fmla="*/ 41 h 58"/>
                <a:gd name="T14" fmla="*/ 1 w 22"/>
                <a:gd name="T15" fmla="*/ 39 h 58"/>
                <a:gd name="T16" fmla="*/ 3 w 22"/>
                <a:gd name="T17" fmla="*/ 35 h 58"/>
                <a:gd name="T18" fmla="*/ 3 w 22"/>
                <a:gd name="T19" fmla="*/ 33 h 58"/>
                <a:gd name="T20" fmla="*/ 3 w 22"/>
                <a:gd name="T21" fmla="*/ 32 h 58"/>
                <a:gd name="T22" fmla="*/ 4 w 22"/>
                <a:gd name="T23" fmla="*/ 31 h 58"/>
                <a:gd name="T24" fmla="*/ 4 w 22"/>
                <a:gd name="T25" fmla="*/ 29 h 58"/>
                <a:gd name="T26" fmla="*/ 4 w 22"/>
                <a:gd name="T27" fmla="*/ 27 h 58"/>
                <a:gd name="T28" fmla="*/ 4 w 22"/>
                <a:gd name="T29" fmla="*/ 25 h 58"/>
                <a:gd name="T30" fmla="*/ 5 w 22"/>
                <a:gd name="T31" fmla="*/ 23 h 58"/>
                <a:gd name="T32" fmla="*/ 5 w 22"/>
                <a:gd name="T33" fmla="*/ 21 h 58"/>
                <a:gd name="T34" fmla="*/ 8 w 22"/>
                <a:gd name="T35" fmla="*/ 13 h 58"/>
                <a:gd name="T36" fmla="*/ 8 w 22"/>
                <a:gd name="T37" fmla="*/ 12 h 58"/>
                <a:gd name="T38" fmla="*/ 8 w 22"/>
                <a:gd name="T39" fmla="*/ 11 h 58"/>
                <a:gd name="T40" fmla="*/ 7 w 22"/>
                <a:gd name="T41" fmla="*/ 7 h 58"/>
                <a:gd name="T42" fmla="*/ 8 w 22"/>
                <a:gd name="T43" fmla="*/ 5 h 58"/>
                <a:gd name="T44" fmla="*/ 15 w 22"/>
                <a:gd name="T45" fmla="*/ 2 h 58"/>
                <a:gd name="T46" fmla="*/ 16 w 22"/>
                <a:gd name="T47" fmla="*/ 2 h 58"/>
                <a:gd name="T48" fmla="*/ 22 w 22"/>
                <a:gd name="T49" fmla="*/ 0 h 58"/>
                <a:gd name="T50" fmla="*/ 21 w 22"/>
                <a:gd name="T51" fmla="*/ 2 h 58"/>
                <a:gd name="T52" fmla="*/ 19 w 22"/>
                <a:gd name="T53" fmla="*/ 3 h 58"/>
                <a:gd name="T54" fmla="*/ 17 w 22"/>
                <a:gd name="T55" fmla="*/ 9 h 58"/>
                <a:gd name="T56" fmla="*/ 16 w 22"/>
                <a:gd name="T57" fmla="*/ 10 h 58"/>
                <a:gd name="T58" fmla="*/ 16 w 22"/>
                <a:gd name="T59" fmla="*/ 12 h 58"/>
                <a:gd name="T60" fmla="*/ 16 w 22"/>
                <a:gd name="T61" fmla="*/ 15 h 58"/>
                <a:gd name="T62" fmla="*/ 15 w 22"/>
                <a:gd name="T63" fmla="*/ 16 h 58"/>
                <a:gd name="T64" fmla="*/ 15 w 22"/>
                <a:gd name="T65" fmla="*/ 17 h 58"/>
                <a:gd name="T66" fmla="*/ 14 w 22"/>
                <a:gd name="T67" fmla="*/ 21 h 58"/>
                <a:gd name="T68" fmla="*/ 12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9 w 22"/>
                <a:gd name="T75" fmla="*/ 36 h 58"/>
                <a:gd name="T76" fmla="*/ 9 w 22"/>
                <a:gd name="T77" fmla="*/ 40 h 58"/>
                <a:gd name="T78" fmla="*/ 7 w 22"/>
                <a:gd name="T79" fmla="*/ 44 h 58"/>
                <a:gd name="T80" fmla="*/ 8 w 22"/>
                <a:gd name="T81" fmla="*/ 48 h 58"/>
                <a:gd name="T82" fmla="*/ 6 w 22"/>
                <a:gd name="T83" fmla="*/ 51 h 58"/>
                <a:gd name="T84" fmla="*/ 5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5" y="52"/>
                  </a:moveTo>
                  <a:cubicBezTo>
                    <a:pt x="4" y="54"/>
                    <a:pt x="5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6"/>
                    <a:pt x="1" y="46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4" y="27"/>
                    <a:pt x="4" y="27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5" y="24"/>
                    <a:pt x="5" y="24"/>
                    <a:pt x="5" y="23"/>
                  </a:cubicBezTo>
                  <a:cubicBezTo>
                    <a:pt x="5" y="23"/>
                    <a:pt x="5" y="22"/>
                    <a:pt x="5" y="21"/>
                  </a:cubicBezTo>
                  <a:cubicBezTo>
                    <a:pt x="5" y="21"/>
                    <a:pt x="7" y="16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7" y="8"/>
                    <a:pt x="7" y="7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8" y="4"/>
                    <a:pt x="14" y="2"/>
                    <a:pt x="15" y="2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7" y="1"/>
                    <a:pt x="22" y="0"/>
                    <a:pt x="22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2"/>
                    <a:pt x="19" y="3"/>
                    <a:pt x="19" y="3"/>
                  </a:cubicBezTo>
                  <a:cubicBezTo>
                    <a:pt x="17" y="5"/>
                    <a:pt x="17" y="9"/>
                    <a:pt x="17" y="9"/>
                  </a:cubicBezTo>
                  <a:cubicBezTo>
                    <a:pt x="17" y="9"/>
                    <a:pt x="17" y="10"/>
                    <a:pt x="16" y="10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3"/>
                    <a:pt x="16" y="15"/>
                    <a:pt x="16" y="15"/>
                  </a:cubicBezTo>
                  <a:cubicBezTo>
                    <a:pt x="16" y="15"/>
                    <a:pt x="15" y="16"/>
                    <a:pt x="15" y="16"/>
                  </a:cubicBezTo>
                  <a:cubicBezTo>
                    <a:pt x="15" y="16"/>
                    <a:pt x="15" y="16"/>
                    <a:pt x="15" y="17"/>
                  </a:cubicBezTo>
                  <a:cubicBezTo>
                    <a:pt x="13" y="19"/>
                    <a:pt x="14" y="20"/>
                    <a:pt x="14" y="21"/>
                  </a:cubicBezTo>
                  <a:cubicBezTo>
                    <a:pt x="11" y="25"/>
                    <a:pt x="13" y="26"/>
                    <a:pt x="12" y="26"/>
                  </a:cubicBezTo>
                  <a:cubicBezTo>
                    <a:pt x="12" y="27"/>
                    <a:pt x="11" y="28"/>
                    <a:pt x="11" y="28"/>
                  </a:cubicBezTo>
                  <a:cubicBezTo>
                    <a:pt x="10" y="31"/>
                    <a:pt x="11" y="33"/>
                    <a:pt x="11" y="33"/>
                  </a:cubicBezTo>
                  <a:cubicBezTo>
                    <a:pt x="10" y="34"/>
                    <a:pt x="10" y="35"/>
                    <a:pt x="9" y="36"/>
                  </a:cubicBezTo>
                  <a:cubicBezTo>
                    <a:pt x="8" y="38"/>
                    <a:pt x="9" y="40"/>
                    <a:pt x="9" y="40"/>
                  </a:cubicBezTo>
                  <a:cubicBezTo>
                    <a:pt x="8" y="42"/>
                    <a:pt x="7" y="43"/>
                    <a:pt x="7" y="44"/>
                  </a:cubicBezTo>
                  <a:cubicBezTo>
                    <a:pt x="7" y="46"/>
                    <a:pt x="8" y="48"/>
                    <a:pt x="8" y="48"/>
                  </a:cubicBezTo>
                  <a:cubicBezTo>
                    <a:pt x="7" y="48"/>
                    <a:pt x="6" y="50"/>
                    <a:pt x="6" y="51"/>
                  </a:cubicBezTo>
                  <a:cubicBezTo>
                    <a:pt x="5" y="51"/>
                    <a:pt x="5" y="52"/>
                    <a:pt x="5" y="52"/>
                  </a:cubicBezTo>
                </a:path>
              </a:pathLst>
            </a:custGeom>
            <a:solidFill>
              <a:srgbClr val="4A4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6439C0D4-8255-4651-A1A5-0F8D7FE8E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32" cy="348"/>
            </a:xfrm>
            <a:custGeom>
              <a:avLst/>
              <a:gdLst>
                <a:gd name="T0" fmla="*/ 5 w 22"/>
                <a:gd name="T1" fmla="*/ 52 h 58"/>
                <a:gd name="T2" fmla="*/ 5 w 22"/>
                <a:gd name="T3" fmla="*/ 56 h 58"/>
                <a:gd name="T4" fmla="*/ 1 w 22"/>
                <a:gd name="T5" fmla="*/ 58 h 58"/>
                <a:gd name="T6" fmla="*/ 0 w 22"/>
                <a:gd name="T7" fmla="*/ 53 h 58"/>
                <a:gd name="T8" fmla="*/ 1 w 22"/>
                <a:gd name="T9" fmla="*/ 46 h 58"/>
                <a:gd name="T10" fmla="*/ 2 w 22"/>
                <a:gd name="T11" fmla="*/ 43 h 58"/>
                <a:gd name="T12" fmla="*/ 2 w 22"/>
                <a:gd name="T13" fmla="*/ 41 h 58"/>
                <a:gd name="T14" fmla="*/ 1 w 22"/>
                <a:gd name="T15" fmla="*/ 40 h 58"/>
                <a:gd name="T16" fmla="*/ 3 w 22"/>
                <a:gd name="T17" fmla="*/ 35 h 58"/>
                <a:gd name="T18" fmla="*/ 3 w 22"/>
                <a:gd name="T19" fmla="*/ 33 h 58"/>
                <a:gd name="T20" fmla="*/ 3 w 22"/>
                <a:gd name="T21" fmla="*/ 32 h 58"/>
                <a:gd name="T22" fmla="*/ 4 w 22"/>
                <a:gd name="T23" fmla="*/ 31 h 58"/>
                <a:gd name="T24" fmla="*/ 4 w 22"/>
                <a:gd name="T25" fmla="*/ 29 h 58"/>
                <a:gd name="T26" fmla="*/ 4 w 22"/>
                <a:gd name="T27" fmla="*/ 27 h 58"/>
                <a:gd name="T28" fmla="*/ 4 w 22"/>
                <a:gd name="T29" fmla="*/ 25 h 58"/>
                <a:gd name="T30" fmla="*/ 5 w 22"/>
                <a:gd name="T31" fmla="*/ 23 h 58"/>
                <a:gd name="T32" fmla="*/ 5 w 22"/>
                <a:gd name="T33" fmla="*/ 21 h 58"/>
                <a:gd name="T34" fmla="*/ 8 w 22"/>
                <a:gd name="T35" fmla="*/ 13 h 58"/>
                <a:gd name="T36" fmla="*/ 8 w 22"/>
                <a:gd name="T37" fmla="*/ 12 h 58"/>
                <a:gd name="T38" fmla="*/ 8 w 22"/>
                <a:gd name="T39" fmla="*/ 11 h 58"/>
                <a:gd name="T40" fmla="*/ 7 w 22"/>
                <a:gd name="T41" fmla="*/ 7 h 58"/>
                <a:gd name="T42" fmla="*/ 8 w 22"/>
                <a:gd name="T43" fmla="*/ 5 h 58"/>
                <a:gd name="T44" fmla="*/ 15 w 22"/>
                <a:gd name="T45" fmla="*/ 2 h 58"/>
                <a:gd name="T46" fmla="*/ 15 w 22"/>
                <a:gd name="T47" fmla="*/ 2 h 58"/>
                <a:gd name="T48" fmla="*/ 22 w 22"/>
                <a:gd name="T49" fmla="*/ 0 h 58"/>
                <a:gd name="T50" fmla="*/ 21 w 22"/>
                <a:gd name="T51" fmla="*/ 2 h 58"/>
                <a:gd name="T52" fmla="*/ 19 w 22"/>
                <a:gd name="T53" fmla="*/ 3 h 58"/>
                <a:gd name="T54" fmla="*/ 17 w 22"/>
                <a:gd name="T55" fmla="*/ 9 h 58"/>
                <a:gd name="T56" fmla="*/ 16 w 22"/>
                <a:gd name="T57" fmla="*/ 10 h 58"/>
                <a:gd name="T58" fmla="*/ 16 w 22"/>
                <a:gd name="T59" fmla="*/ 12 h 58"/>
                <a:gd name="T60" fmla="*/ 16 w 22"/>
                <a:gd name="T61" fmla="*/ 15 h 58"/>
                <a:gd name="T62" fmla="*/ 15 w 22"/>
                <a:gd name="T63" fmla="*/ 16 h 58"/>
                <a:gd name="T64" fmla="*/ 15 w 22"/>
                <a:gd name="T65" fmla="*/ 17 h 58"/>
                <a:gd name="T66" fmla="*/ 14 w 22"/>
                <a:gd name="T67" fmla="*/ 21 h 58"/>
                <a:gd name="T68" fmla="*/ 12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9 w 22"/>
                <a:gd name="T75" fmla="*/ 36 h 58"/>
                <a:gd name="T76" fmla="*/ 9 w 22"/>
                <a:gd name="T77" fmla="*/ 40 h 58"/>
                <a:gd name="T78" fmla="*/ 7 w 22"/>
                <a:gd name="T79" fmla="*/ 44 h 58"/>
                <a:gd name="T80" fmla="*/ 8 w 22"/>
                <a:gd name="T81" fmla="*/ 48 h 58"/>
                <a:gd name="T82" fmla="*/ 6 w 22"/>
                <a:gd name="T83" fmla="*/ 51 h 58"/>
                <a:gd name="T84" fmla="*/ 5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5" y="52"/>
                  </a:moveTo>
                  <a:cubicBezTo>
                    <a:pt x="4" y="54"/>
                    <a:pt x="5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6"/>
                    <a:pt x="1" y="46"/>
                  </a:cubicBezTo>
                  <a:cubicBezTo>
                    <a:pt x="1" y="45"/>
                    <a:pt x="2" y="44"/>
                    <a:pt x="2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4" y="27"/>
                    <a:pt x="4" y="27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5" y="24"/>
                    <a:pt x="5" y="24"/>
                    <a:pt x="5" y="23"/>
                  </a:cubicBezTo>
                  <a:cubicBezTo>
                    <a:pt x="5" y="23"/>
                    <a:pt x="5" y="22"/>
                    <a:pt x="5" y="21"/>
                  </a:cubicBezTo>
                  <a:cubicBezTo>
                    <a:pt x="5" y="21"/>
                    <a:pt x="7" y="16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7" y="8"/>
                    <a:pt x="7" y="7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9" y="4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1" y="0"/>
                    <a:pt x="22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2"/>
                    <a:pt x="19" y="3"/>
                    <a:pt x="19" y="3"/>
                  </a:cubicBezTo>
                  <a:cubicBezTo>
                    <a:pt x="17" y="5"/>
                    <a:pt x="17" y="8"/>
                    <a:pt x="17" y="9"/>
                  </a:cubicBezTo>
                  <a:cubicBezTo>
                    <a:pt x="17" y="9"/>
                    <a:pt x="16" y="10"/>
                    <a:pt x="16" y="10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3"/>
                    <a:pt x="16" y="15"/>
                    <a:pt x="16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5" y="17"/>
                    <a:pt x="15" y="17"/>
                  </a:cubicBezTo>
                  <a:cubicBezTo>
                    <a:pt x="13" y="19"/>
                    <a:pt x="14" y="20"/>
                    <a:pt x="14" y="21"/>
                  </a:cubicBezTo>
                  <a:cubicBezTo>
                    <a:pt x="11" y="24"/>
                    <a:pt x="12" y="26"/>
                    <a:pt x="12" y="26"/>
                  </a:cubicBezTo>
                  <a:cubicBezTo>
                    <a:pt x="12" y="27"/>
                    <a:pt x="11" y="28"/>
                    <a:pt x="11" y="28"/>
                  </a:cubicBezTo>
                  <a:cubicBezTo>
                    <a:pt x="9" y="31"/>
                    <a:pt x="11" y="33"/>
                    <a:pt x="11" y="33"/>
                  </a:cubicBezTo>
                  <a:cubicBezTo>
                    <a:pt x="10" y="34"/>
                    <a:pt x="9" y="35"/>
                    <a:pt x="9" y="36"/>
                  </a:cubicBezTo>
                  <a:cubicBezTo>
                    <a:pt x="8" y="38"/>
                    <a:pt x="9" y="40"/>
                    <a:pt x="9" y="40"/>
                  </a:cubicBezTo>
                  <a:cubicBezTo>
                    <a:pt x="8" y="42"/>
                    <a:pt x="7" y="43"/>
                    <a:pt x="7" y="44"/>
                  </a:cubicBezTo>
                  <a:cubicBezTo>
                    <a:pt x="7" y="46"/>
                    <a:pt x="8" y="48"/>
                    <a:pt x="8" y="48"/>
                  </a:cubicBezTo>
                  <a:cubicBezTo>
                    <a:pt x="7" y="48"/>
                    <a:pt x="6" y="50"/>
                    <a:pt x="6" y="51"/>
                  </a:cubicBezTo>
                  <a:cubicBezTo>
                    <a:pt x="5" y="51"/>
                    <a:pt x="5" y="52"/>
                    <a:pt x="5" y="52"/>
                  </a:cubicBezTo>
                </a:path>
              </a:pathLst>
            </a:custGeom>
            <a:solidFill>
              <a:srgbClr val="504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D4DF4CFB-61B9-46F4-A233-EAFED17B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32" cy="348"/>
            </a:xfrm>
            <a:custGeom>
              <a:avLst/>
              <a:gdLst>
                <a:gd name="T0" fmla="*/ 5 w 22"/>
                <a:gd name="T1" fmla="*/ 52 h 58"/>
                <a:gd name="T2" fmla="*/ 5 w 22"/>
                <a:gd name="T3" fmla="*/ 56 h 58"/>
                <a:gd name="T4" fmla="*/ 1 w 22"/>
                <a:gd name="T5" fmla="*/ 58 h 58"/>
                <a:gd name="T6" fmla="*/ 0 w 22"/>
                <a:gd name="T7" fmla="*/ 53 h 58"/>
                <a:gd name="T8" fmla="*/ 1 w 22"/>
                <a:gd name="T9" fmla="*/ 46 h 58"/>
                <a:gd name="T10" fmla="*/ 2 w 22"/>
                <a:gd name="T11" fmla="*/ 43 h 58"/>
                <a:gd name="T12" fmla="*/ 2 w 22"/>
                <a:gd name="T13" fmla="*/ 41 h 58"/>
                <a:gd name="T14" fmla="*/ 1 w 22"/>
                <a:gd name="T15" fmla="*/ 40 h 58"/>
                <a:gd name="T16" fmla="*/ 3 w 22"/>
                <a:gd name="T17" fmla="*/ 35 h 58"/>
                <a:gd name="T18" fmla="*/ 3 w 22"/>
                <a:gd name="T19" fmla="*/ 33 h 58"/>
                <a:gd name="T20" fmla="*/ 3 w 22"/>
                <a:gd name="T21" fmla="*/ 32 h 58"/>
                <a:gd name="T22" fmla="*/ 4 w 22"/>
                <a:gd name="T23" fmla="*/ 31 h 58"/>
                <a:gd name="T24" fmla="*/ 4 w 22"/>
                <a:gd name="T25" fmla="*/ 29 h 58"/>
                <a:gd name="T26" fmla="*/ 4 w 22"/>
                <a:gd name="T27" fmla="*/ 27 h 58"/>
                <a:gd name="T28" fmla="*/ 5 w 22"/>
                <a:gd name="T29" fmla="*/ 25 h 58"/>
                <a:gd name="T30" fmla="*/ 5 w 22"/>
                <a:gd name="T31" fmla="*/ 24 h 58"/>
                <a:gd name="T32" fmla="*/ 5 w 22"/>
                <a:gd name="T33" fmla="*/ 21 h 58"/>
                <a:gd name="T34" fmla="*/ 8 w 22"/>
                <a:gd name="T35" fmla="*/ 13 h 58"/>
                <a:gd name="T36" fmla="*/ 8 w 22"/>
                <a:gd name="T37" fmla="*/ 12 h 58"/>
                <a:gd name="T38" fmla="*/ 8 w 22"/>
                <a:gd name="T39" fmla="*/ 11 h 58"/>
                <a:gd name="T40" fmla="*/ 8 w 22"/>
                <a:gd name="T41" fmla="*/ 7 h 58"/>
                <a:gd name="T42" fmla="*/ 8 w 22"/>
                <a:gd name="T43" fmla="*/ 5 h 58"/>
                <a:gd name="T44" fmla="*/ 15 w 22"/>
                <a:gd name="T45" fmla="*/ 2 h 58"/>
                <a:gd name="T46" fmla="*/ 15 w 22"/>
                <a:gd name="T47" fmla="*/ 2 h 58"/>
                <a:gd name="T48" fmla="*/ 22 w 22"/>
                <a:gd name="T49" fmla="*/ 0 h 58"/>
                <a:gd name="T50" fmla="*/ 20 w 22"/>
                <a:gd name="T51" fmla="*/ 2 h 58"/>
                <a:gd name="T52" fmla="*/ 19 w 22"/>
                <a:gd name="T53" fmla="*/ 4 h 58"/>
                <a:gd name="T54" fmla="*/ 17 w 22"/>
                <a:gd name="T55" fmla="*/ 9 h 58"/>
                <a:gd name="T56" fmla="*/ 16 w 22"/>
                <a:gd name="T57" fmla="*/ 10 h 58"/>
                <a:gd name="T58" fmla="*/ 16 w 22"/>
                <a:gd name="T59" fmla="*/ 12 h 58"/>
                <a:gd name="T60" fmla="*/ 16 w 22"/>
                <a:gd name="T61" fmla="*/ 15 h 58"/>
                <a:gd name="T62" fmla="*/ 15 w 22"/>
                <a:gd name="T63" fmla="*/ 16 h 58"/>
                <a:gd name="T64" fmla="*/ 14 w 22"/>
                <a:gd name="T65" fmla="*/ 17 h 58"/>
                <a:gd name="T66" fmla="*/ 14 w 22"/>
                <a:gd name="T67" fmla="*/ 21 h 58"/>
                <a:gd name="T68" fmla="*/ 12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9 w 22"/>
                <a:gd name="T75" fmla="*/ 36 h 58"/>
                <a:gd name="T76" fmla="*/ 8 w 22"/>
                <a:gd name="T77" fmla="*/ 40 h 58"/>
                <a:gd name="T78" fmla="*/ 7 w 22"/>
                <a:gd name="T79" fmla="*/ 44 h 58"/>
                <a:gd name="T80" fmla="*/ 8 w 22"/>
                <a:gd name="T81" fmla="*/ 48 h 58"/>
                <a:gd name="T82" fmla="*/ 6 w 22"/>
                <a:gd name="T83" fmla="*/ 51 h 58"/>
                <a:gd name="T84" fmla="*/ 5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5" y="52"/>
                  </a:moveTo>
                  <a:cubicBezTo>
                    <a:pt x="4" y="53"/>
                    <a:pt x="5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7"/>
                    <a:pt x="1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1" y="40"/>
                    <a:pt x="1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5" y="21"/>
                  </a:cubicBezTo>
                  <a:cubicBezTo>
                    <a:pt x="5" y="21"/>
                    <a:pt x="7" y="16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9" y="4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1" y="0"/>
                    <a:pt x="22" y="0"/>
                  </a:cubicBezTo>
                  <a:cubicBezTo>
                    <a:pt x="21" y="0"/>
                    <a:pt x="21" y="1"/>
                    <a:pt x="20" y="2"/>
                  </a:cubicBezTo>
                  <a:cubicBezTo>
                    <a:pt x="20" y="3"/>
                    <a:pt x="19" y="3"/>
                    <a:pt x="19" y="4"/>
                  </a:cubicBezTo>
                  <a:cubicBezTo>
                    <a:pt x="17" y="5"/>
                    <a:pt x="17" y="8"/>
                    <a:pt x="17" y="9"/>
                  </a:cubicBezTo>
                  <a:cubicBezTo>
                    <a:pt x="17" y="9"/>
                    <a:pt x="16" y="10"/>
                    <a:pt x="16" y="10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5" y="17"/>
                    <a:pt x="14" y="17"/>
                  </a:cubicBezTo>
                  <a:cubicBezTo>
                    <a:pt x="13" y="19"/>
                    <a:pt x="14" y="20"/>
                    <a:pt x="14" y="21"/>
                  </a:cubicBezTo>
                  <a:cubicBezTo>
                    <a:pt x="11" y="24"/>
                    <a:pt x="12" y="26"/>
                    <a:pt x="12" y="26"/>
                  </a:cubicBezTo>
                  <a:cubicBezTo>
                    <a:pt x="12" y="27"/>
                    <a:pt x="11" y="28"/>
                    <a:pt x="11" y="28"/>
                  </a:cubicBezTo>
                  <a:cubicBezTo>
                    <a:pt x="9" y="31"/>
                    <a:pt x="11" y="33"/>
                    <a:pt x="11" y="33"/>
                  </a:cubicBezTo>
                  <a:cubicBezTo>
                    <a:pt x="10" y="34"/>
                    <a:pt x="9" y="35"/>
                    <a:pt x="9" y="36"/>
                  </a:cubicBezTo>
                  <a:cubicBezTo>
                    <a:pt x="8" y="38"/>
                    <a:pt x="9" y="40"/>
                    <a:pt x="8" y="40"/>
                  </a:cubicBezTo>
                  <a:cubicBezTo>
                    <a:pt x="8" y="42"/>
                    <a:pt x="7" y="43"/>
                    <a:pt x="7" y="44"/>
                  </a:cubicBezTo>
                  <a:cubicBezTo>
                    <a:pt x="7" y="46"/>
                    <a:pt x="8" y="48"/>
                    <a:pt x="8" y="48"/>
                  </a:cubicBezTo>
                  <a:cubicBezTo>
                    <a:pt x="7" y="48"/>
                    <a:pt x="6" y="50"/>
                    <a:pt x="6" y="51"/>
                  </a:cubicBezTo>
                  <a:cubicBezTo>
                    <a:pt x="5" y="51"/>
                    <a:pt x="5" y="52"/>
                    <a:pt x="5" y="52"/>
                  </a:cubicBezTo>
                </a:path>
              </a:pathLst>
            </a:custGeom>
            <a:solidFill>
              <a:srgbClr val="54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066C5F67-4FFB-4C54-9C60-6A5F2259E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6" cy="348"/>
            </a:xfrm>
            <a:custGeom>
              <a:avLst/>
              <a:gdLst>
                <a:gd name="T0" fmla="*/ 5 w 21"/>
                <a:gd name="T1" fmla="*/ 52 h 58"/>
                <a:gd name="T2" fmla="*/ 5 w 21"/>
                <a:gd name="T3" fmla="*/ 56 h 58"/>
                <a:gd name="T4" fmla="*/ 1 w 21"/>
                <a:gd name="T5" fmla="*/ 58 h 58"/>
                <a:gd name="T6" fmla="*/ 0 w 21"/>
                <a:gd name="T7" fmla="*/ 53 h 58"/>
                <a:gd name="T8" fmla="*/ 1 w 21"/>
                <a:gd name="T9" fmla="*/ 46 h 58"/>
                <a:gd name="T10" fmla="*/ 2 w 21"/>
                <a:gd name="T11" fmla="*/ 43 h 58"/>
                <a:gd name="T12" fmla="*/ 2 w 21"/>
                <a:gd name="T13" fmla="*/ 41 h 58"/>
                <a:gd name="T14" fmla="*/ 2 w 21"/>
                <a:gd name="T15" fmla="*/ 40 h 58"/>
                <a:gd name="T16" fmla="*/ 3 w 21"/>
                <a:gd name="T17" fmla="*/ 35 h 58"/>
                <a:gd name="T18" fmla="*/ 3 w 21"/>
                <a:gd name="T19" fmla="*/ 33 h 58"/>
                <a:gd name="T20" fmla="*/ 3 w 21"/>
                <a:gd name="T21" fmla="*/ 32 h 58"/>
                <a:gd name="T22" fmla="*/ 4 w 21"/>
                <a:gd name="T23" fmla="*/ 31 h 58"/>
                <a:gd name="T24" fmla="*/ 5 w 21"/>
                <a:gd name="T25" fmla="*/ 29 h 58"/>
                <a:gd name="T26" fmla="*/ 4 w 21"/>
                <a:gd name="T27" fmla="*/ 27 h 58"/>
                <a:gd name="T28" fmla="*/ 5 w 21"/>
                <a:gd name="T29" fmla="*/ 25 h 58"/>
                <a:gd name="T30" fmla="*/ 5 w 21"/>
                <a:gd name="T31" fmla="*/ 24 h 58"/>
                <a:gd name="T32" fmla="*/ 5 w 21"/>
                <a:gd name="T33" fmla="*/ 22 h 58"/>
                <a:gd name="T34" fmla="*/ 8 w 21"/>
                <a:gd name="T35" fmla="*/ 13 h 58"/>
                <a:gd name="T36" fmla="*/ 8 w 21"/>
                <a:gd name="T37" fmla="*/ 12 h 58"/>
                <a:gd name="T38" fmla="*/ 8 w 21"/>
                <a:gd name="T39" fmla="*/ 11 h 58"/>
                <a:gd name="T40" fmla="*/ 8 w 21"/>
                <a:gd name="T41" fmla="*/ 7 h 58"/>
                <a:gd name="T42" fmla="*/ 8 w 21"/>
                <a:gd name="T43" fmla="*/ 5 h 58"/>
                <a:gd name="T44" fmla="*/ 15 w 21"/>
                <a:gd name="T45" fmla="*/ 2 h 58"/>
                <a:gd name="T46" fmla="*/ 15 w 21"/>
                <a:gd name="T47" fmla="*/ 2 h 58"/>
                <a:gd name="T48" fmla="*/ 21 w 21"/>
                <a:gd name="T49" fmla="*/ 0 h 58"/>
                <a:gd name="T50" fmla="*/ 20 w 21"/>
                <a:gd name="T51" fmla="*/ 2 h 58"/>
                <a:gd name="T52" fmla="*/ 19 w 21"/>
                <a:gd name="T53" fmla="*/ 4 h 58"/>
                <a:gd name="T54" fmla="*/ 17 w 21"/>
                <a:gd name="T55" fmla="*/ 9 h 58"/>
                <a:gd name="T56" fmla="*/ 16 w 21"/>
                <a:gd name="T57" fmla="*/ 10 h 58"/>
                <a:gd name="T58" fmla="*/ 16 w 21"/>
                <a:gd name="T59" fmla="*/ 12 h 58"/>
                <a:gd name="T60" fmla="*/ 16 w 21"/>
                <a:gd name="T61" fmla="*/ 15 h 58"/>
                <a:gd name="T62" fmla="*/ 14 w 21"/>
                <a:gd name="T63" fmla="*/ 16 h 58"/>
                <a:gd name="T64" fmla="*/ 14 w 21"/>
                <a:gd name="T65" fmla="*/ 17 h 58"/>
                <a:gd name="T66" fmla="*/ 14 w 21"/>
                <a:gd name="T67" fmla="*/ 21 h 58"/>
                <a:gd name="T68" fmla="*/ 12 w 21"/>
                <a:gd name="T69" fmla="*/ 26 h 58"/>
                <a:gd name="T70" fmla="*/ 11 w 21"/>
                <a:gd name="T71" fmla="*/ 28 h 58"/>
                <a:gd name="T72" fmla="*/ 10 w 21"/>
                <a:gd name="T73" fmla="*/ 33 h 58"/>
                <a:gd name="T74" fmla="*/ 9 w 21"/>
                <a:gd name="T75" fmla="*/ 36 h 58"/>
                <a:gd name="T76" fmla="*/ 8 w 21"/>
                <a:gd name="T77" fmla="*/ 40 h 58"/>
                <a:gd name="T78" fmla="*/ 7 w 21"/>
                <a:gd name="T79" fmla="*/ 44 h 58"/>
                <a:gd name="T80" fmla="*/ 7 w 21"/>
                <a:gd name="T81" fmla="*/ 48 h 58"/>
                <a:gd name="T82" fmla="*/ 5 w 21"/>
                <a:gd name="T83" fmla="*/ 51 h 58"/>
                <a:gd name="T84" fmla="*/ 5 w 21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58">
                  <a:moveTo>
                    <a:pt x="5" y="52"/>
                  </a:moveTo>
                  <a:cubicBezTo>
                    <a:pt x="4" y="53"/>
                    <a:pt x="5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7"/>
                    <a:pt x="1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2" y="42"/>
                    <a:pt x="2" y="42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4" y="31"/>
                    <a:pt x="5" y="30"/>
                    <a:pt x="5" y="29"/>
                  </a:cubicBezTo>
                  <a:cubicBezTo>
                    <a:pt x="5" y="28"/>
                    <a:pt x="4" y="28"/>
                    <a:pt x="4" y="27"/>
                  </a:cubicBezTo>
                  <a:cubicBezTo>
                    <a:pt x="4" y="26"/>
                    <a:pt x="4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5" y="21"/>
                    <a:pt x="7" y="16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9" y="4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1" y="0"/>
                    <a:pt x="21" y="0"/>
                  </a:cubicBezTo>
                  <a:cubicBezTo>
                    <a:pt x="21" y="0"/>
                    <a:pt x="21" y="1"/>
                    <a:pt x="20" y="2"/>
                  </a:cubicBezTo>
                  <a:cubicBezTo>
                    <a:pt x="19" y="3"/>
                    <a:pt x="19" y="3"/>
                    <a:pt x="19" y="4"/>
                  </a:cubicBezTo>
                  <a:cubicBezTo>
                    <a:pt x="17" y="5"/>
                    <a:pt x="17" y="8"/>
                    <a:pt x="17" y="9"/>
                  </a:cubicBezTo>
                  <a:cubicBezTo>
                    <a:pt x="17" y="9"/>
                    <a:pt x="16" y="10"/>
                    <a:pt x="16" y="10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5" y="13"/>
                    <a:pt x="16" y="14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9"/>
                    <a:pt x="14" y="20"/>
                    <a:pt x="14" y="21"/>
                  </a:cubicBezTo>
                  <a:cubicBezTo>
                    <a:pt x="11" y="24"/>
                    <a:pt x="12" y="26"/>
                    <a:pt x="12" y="26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9" y="31"/>
                    <a:pt x="11" y="32"/>
                    <a:pt x="10" y="33"/>
                  </a:cubicBezTo>
                  <a:cubicBezTo>
                    <a:pt x="10" y="34"/>
                    <a:pt x="9" y="35"/>
                    <a:pt x="9" y="36"/>
                  </a:cubicBezTo>
                  <a:cubicBezTo>
                    <a:pt x="8" y="38"/>
                    <a:pt x="8" y="40"/>
                    <a:pt x="8" y="40"/>
                  </a:cubicBezTo>
                  <a:cubicBezTo>
                    <a:pt x="7" y="42"/>
                    <a:pt x="7" y="43"/>
                    <a:pt x="7" y="44"/>
                  </a:cubicBezTo>
                  <a:cubicBezTo>
                    <a:pt x="7" y="46"/>
                    <a:pt x="7" y="48"/>
                    <a:pt x="7" y="48"/>
                  </a:cubicBezTo>
                  <a:cubicBezTo>
                    <a:pt x="7" y="48"/>
                    <a:pt x="6" y="50"/>
                    <a:pt x="5" y="51"/>
                  </a:cubicBezTo>
                  <a:cubicBezTo>
                    <a:pt x="5" y="51"/>
                    <a:pt x="5" y="51"/>
                    <a:pt x="5" y="52"/>
                  </a:cubicBezTo>
                </a:path>
              </a:pathLst>
            </a:custGeom>
            <a:solidFill>
              <a:srgbClr val="59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9F3A6C41-2CFD-408C-8801-67E5F0A7E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6" cy="348"/>
            </a:xfrm>
            <a:custGeom>
              <a:avLst/>
              <a:gdLst>
                <a:gd name="T0" fmla="*/ 5 w 21"/>
                <a:gd name="T1" fmla="*/ 52 h 58"/>
                <a:gd name="T2" fmla="*/ 5 w 21"/>
                <a:gd name="T3" fmla="*/ 56 h 58"/>
                <a:gd name="T4" fmla="*/ 1 w 21"/>
                <a:gd name="T5" fmla="*/ 58 h 58"/>
                <a:gd name="T6" fmla="*/ 0 w 21"/>
                <a:gd name="T7" fmla="*/ 53 h 58"/>
                <a:gd name="T8" fmla="*/ 1 w 21"/>
                <a:gd name="T9" fmla="*/ 46 h 58"/>
                <a:gd name="T10" fmla="*/ 2 w 21"/>
                <a:gd name="T11" fmla="*/ 44 h 58"/>
                <a:gd name="T12" fmla="*/ 2 w 21"/>
                <a:gd name="T13" fmla="*/ 41 h 58"/>
                <a:gd name="T14" fmla="*/ 2 w 21"/>
                <a:gd name="T15" fmla="*/ 40 h 58"/>
                <a:gd name="T16" fmla="*/ 3 w 21"/>
                <a:gd name="T17" fmla="*/ 35 h 58"/>
                <a:gd name="T18" fmla="*/ 3 w 21"/>
                <a:gd name="T19" fmla="*/ 33 h 58"/>
                <a:gd name="T20" fmla="*/ 3 w 21"/>
                <a:gd name="T21" fmla="*/ 32 h 58"/>
                <a:gd name="T22" fmla="*/ 4 w 21"/>
                <a:gd name="T23" fmla="*/ 31 h 58"/>
                <a:gd name="T24" fmla="*/ 5 w 21"/>
                <a:gd name="T25" fmla="*/ 29 h 58"/>
                <a:gd name="T26" fmla="*/ 5 w 21"/>
                <a:gd name="T27" fmla="*/ 27 h 58"/>
                <a:gd name="T28" fmla="*/ 5 w 21"/>
                <a:gd name="T29" fmla="*/ 25 h 58"/>
                <a:gd name="T30" fmla="*/ 5 w 21"/>
                <a:gd name="T31" fmla="*/ 24 h 58"/>
                <a:gd name="T32" fmla="*/ 5 w 21"/>
                <a:gd name="T33" fmla="*/ 22 h 58"/>
                <a:gd name="T34" fmla="*/ 8 w 21"/>
                <a:gd name="T35" fmla="*/ 13 h 58"/>
                <a:gd name="T36" fmla="*/ 9 w 21"/>
                <a:gd name="T37" fmla="*/ 12 h 58"/>
                <a:gd name="T38" fmla="*/ 9 w 21"/>
                <a:gd name="T39" fmla="*/ 11 h 58"/>
                <a:gd name="T40" fmla="*/ 8 w 21"/>
                <a:gd name="T41" fmla="*/ 7 h 58"/>
                <a:gd name="T42" fmla="*/ 8 w 21"/>
                <a:gd name="T43" fmla="*/ 5 h 58"/>
                <a:gd name="T44" fmla="*/ 15 w 21"/>
                <a:gd name="T45" fmla="*/ 2 h 58"/>
                <a:gd name="T46" fmla="*/ 15 w 21"/>
                <a:gd name="T47" fmla="*/ 2 h 58"/>
                <a:gd name="T48" fmla="*/ 21 w 21"/>
                <a:gd name="T49" fmla="*/ 0 h 58"/>
                <a:gd name="T50" fmla="*/ 20 w 21"/>
                <a:gd name="T51" fmla="*/ 2 h 58"/>
                <a:gd name="T52" fmla="*/ 18 w 21"/>
                <a:gd name="T53" fmla="*/ 4 h 58"/>
                <a:gd name="T54" fmla="*/ 17 w 21"/>
                <a:gd name="T55" fmla="*/ 9 h 58"/>
                <a:gd name="T56" fmla="*/ 16 w 21"/>
                <a:gd name="T57" fmla="*/ 10 h 58"/>
                <a:gd name="T58" fmla="*/ 15 w 21"/>
                <a:gd name="T59" fmla="*/ 12 h 58"/>
                <a:gd name="T60" fmla="*/ 15 w 21"/>
                <a:gd name="T61" fmla="*/ 15 h 58"/>
                <a:gd name="T62" fmla="*/ 14 w 21"/>
                <a:gd name="T63" fmla="*/ 16 h 58"/>
                <a:gd name="T64" fmla="*/ 14 w 21"/>
                <a:gd name="T65" fmla="*/ 17 h 58"/>
                <a:gd name="T66" fmla="*/ 13 w 21"/>
                <a:gd name="T67" fmla="*/ 21 h 58"/>
                <a:gd name="T68" fmla="*/ 12 w 21"/>
                <a:gd name="T69" fmla="*/ 26 h 58"/>
                <a:gd name="T70" fmla="*/ 10 w 21"/>
                <a:gd name="T71" fmla="*/ 28 h 58"/>
                <a:gd name="T72" fmla="*/ 10 w 21"/>
                <a:gd name="T73" fmla="*/ 33 h 58"/>
                <a:gd name="T74" fmla="*/ 9 w 21"/>
                <a:gd name="T75" fmla="*/ 36 h 58"/>
                <a:gd name="T76" fmla="*/ 8 w 21"/>
                <a:gd name="T77" fmla="*/ 40 h 58"/>
                <a:gd name="T78" fmla="*/ 7 w 21"/>
                <a:gd name="T79" fmla="*/ 44 h 58"/>
                <a:gd name="T80" fmla="*/ 7 w 21"/>
                <a:gd name="T81" fmla="*/ 48 h 58"/>
                <a:gd name="T82" fmla="*/ 5 w 21"/>
                <a:gd name="T83" fmla="*/ 51 h 58"/>
                <a:gd name="T84" fmla="*/ 5 w 21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58">
                  <a:moveTo>
                    <a:pt x="5" y="52"/>
                  </a:moveTo>
                  <a:cubicBezTo>
                    <a:pt x="4" y="53"/>
                    <a:pt x="5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7"/>
                    <a:pt x="1" y="46"/>
                  </a:cubicBezTo>
                  <a:cubicBezTo>
                    <a:pt x="2" y="46"/>
                    <a:pt x="2" y="44"/>
                    <a:pt x="2" y="44"/>
                  </a:cubicBezTo>
                  <a:cubicBezTo>
                    <a:pt x="2" y="42"/>
                    <a:pt x="2" y="42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5" y="28"/>
                    <a:pt x="5" y="28"/>
                    <a:pt x="5" y="27"/>
                  </a:cubicBezTo>
                  <a:cubicBezTo>
                    <a:pt x="4" y="26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5" y="21"/>
                    <a:pt x="7" y="17"/>
                    <a:pt x="8" y="13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9" y="4"/>
                    <a:pt x="13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0" y="0"/>
                    <a:pt x="21" y="0"/>
                  </a:cubicBezTo>
                  <a:cubicBezTo>
                    <a:pt x="21" y="1"/>
                    <a:pt x="21" y="1"/>
                    <a:pt x="20" y="2"/>
                  </a:cubicBezTo>
                  <a:cubicBezTo>
                    <a:pt x="19" y="3"/>
                    <a:pt x="19" y="3"/>
                    <a:pt x="18" y="4"/>
                  </a:cubicBezTo>
                  <a:cubicBezTo>
                    <a:pt x="17" y="5"/>
                    <a:pt x="17" y="8"/>
                    <a:pt x="17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6" y="11"/>
                    <a:pt x="15" y="11"/>
                    <a:pt x="15" y="12"/>
                  </a:cubicBezTo>
                  <a:cubicBezTo>
                    <a:pt x="15" y="13"/>
                    <a:pt x="16" y="14"/>
                    <a:pt x="15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1" y="27"/>
                    <a:pt x="11" y="28"/>
                    <a:pt x="10" y="28"/>
                  </a:cubicBezTo>
                  <a:cubicBezTo>
                    <a:pt x="9" y="30"/>
                    <a:pt x="10" y="32"/>
                    <a:pt x="10" y="33"/>
                  </a:cubicBezTo>
                  <a:cubicBezTo>
                    <a:pt x="10" y="34"/>
                    <a:pt x="9" y="35"/>
                    <a:pt x="9" y="36"/>
                  </a:cubicBezTo>
                  <a:cubicBezTo>
                    <a:pt x="8" y="38"/>
                    <a:pt x="8" y="40"/>
                    <a:pt x="8" y="40"/>
                  </a:cubicBezTo>
                  <a:cubicBezTo>
                    <a:pt x="7" y="42"/>
                    <a:pt x="7" y="43"/>
                    <a:pt x="7" y="44"/>
                  </a:cubicBezTo>
                  <a:cubicBezTo>
                    <a:pt x="7" y="46"/>
                    <a:pt x="7" y="47"/>
                    <a:pt x="7" y="48"/>
                  </a:cubicBezTo>
                  <a:cubicBezTo>
                    <a:pt x="7" y="48"/>
                    <a:pt x="6" y="50"/>
                    <a:pt x="5" y="51"/>
                  </a:cubicBezTo>
                  <a:cubicBezTo>
                    <a:pt x="5" y="51"/>
                    <a:pt x="5" y="51"/>
                    <a:pt x="5" y="52"/>
                  </a:cubicBezTo>
                </a:path>
              </a:pathLst>
            </a:custGeom>
            <a:solidFill>
              <a:srgbClr val="5D5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4DA66DC5-9047-4D22-9094-CE396BB4C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6" cy="348"/>
            </a:xfrm>
            <a:custGeom>
              <a:avLst/>
              <a:gdLst>
                <a:gd name="T0" fmla="*/ 5 w 21"/>
                <a:gd name="T1" fmla="*/ 52 h 58"/>
                <a:gd name="T2" fmla="*/ 5 w 21"/>
                <a:gd name="T3" fmla="*/ 56 h 58"/>
                <a:gd name="T4" fmla="*/ 1 w 21"/>
                <a:gd name="T5" fmla="*/ 58 h 58"/>
                <a:gd name="T6" fmla="*/ 0 w 21"/>
                <a:gd name="T7" fmla="*/ 53 h 58"/>
                <a:gd name="T8" fmla="*/ 2 w 21"/>
                <a:gd name="T9" fmla="*/ 46 h 58"/>
                <a:gd name="T10" fmla="*/ 2 w 21"/>
                <a:gd name="T11" fmla="*/ 44 h 58"/>
                <a:gd name="T12" fmla="*/ 2 w 21"/>
                <a:gd name="T13" fmla="*/ 41 h 58"/>
                <a:gd name="T14" fmla="*/ 2 w 21"/>
                <a:gd name="T15" fmla="*/ 40 h 58"/>
                <a:gd name="T16" fmla="*/ 3 w 21"/>
                <a:gd name="T17" fmla="*/ 35 h 58"/>
                <a:gd name="T18" fmla="*/ 3 w 21"/>
                <a:gd name="T19" fmla="*/ 33 h 58"/>
                <a:gd name="T20" fmla="*/ 3 w 21"/>
                <a:gd name="T21" fmla="*/ 32 h 58"/>
                <a:gd name="T22" fmla="*/ 4 w 21"/>
                <a:gd name="T23" fmla="*/ 31 h 58"/>
                <a:gd name="T24" fmla="*/ 5 w 21"/>
                <a:gd name="T25" fmla="*/ 29 h 58"/>
                <a:gd name="T26" fmla="*/ 5 w 21"/>
                <a:gd name="T27" fmla="*/ 27 h 58"/>
                <a:gd name="T28" fmla="*/ 5 w 21"/>
                <a:gd name="T29" fmla="*/ 25 h 58"/>
                <a:gd name="T30" fmla="*/ 5 w 21"/>
                <a:gd name="T31" fmla="*/ 24 h 58"/>
                <a:gd name="T32" fmla="*/ 5 w 21"/>
                <a:gd name="T33" fmla="*/ 22 h 58"/>
                <a:gd name="T34" fmla="*/ 8 w 21"/>
                <a:gd name="T35" fmla="*/ 13 h 58"/>
                <a:gd name="T36" fmla="*/ 9 w 21"/>
                <a:gd name="T37" fmla="*/ 12 h 58"/>
                <a:gd name="T38" fmla="*/ 9 w 21"/>
                <a:gd name="T39" fmla="*/ 11 h 58"/>
                <a:gd name="T40" fmla="*/ 8 w 21"/>
                <a:gd name="T41" fmla="*/ 7 h 58"/>
                <a:gd name="T42" fmla="*/ 8 w 21"/>
                <a:gd name="T43" fmla="*/ 5 h 58"/>
                <a:gd name="T44" fmla="*/ 15 w 21"/>
                <a:gd name="T45" fmla="*/ 2 h 58"/>
                <a:gd name="T46" fmla="*/ 15 w 21"/>
                <a:gd name="T47" fmla="*/ 2 h 58"/>
                <a:gd name="T48" fmla="*/ 21 w 21"/>
                <a:gd name="T49" fmla="*/ 0 h 58"/>
                <a:gd name="T50" fmla="*/ 20 w 21"/>
                <a:gd name="T51" fmla="*/ 2 h 58"/>
                <a:gd name="T52" fmla="*/ 18 w 21"/>
                <a:gd name="T53" fmla="*/ 4 h 58"/>
                <a:gd name="T54" fmla="*/ 17 w 21"/>
                <a:gd name="T55" fmla="*/ 9 h 58"/>
                <a:gd name="T56" fmla="*/ 16 w 21"/>
                <a:gd name="T57" fmla="*/ 10 h 58"/>
                <a:gd name="T58" fmla="*/ 15 w 21"/>
                <a:gd name="T59" fmla="*/ 12 h 58"/>
                <a:gd name="T60" fmla="*/ 15 w 21"/>
                <a:gd name="T61" fmla="*/ 15 h 58"/>
                <a:gd name="T62" fmla="*/ 14 w 21"/>
                <a:gd name="T63" fmla="*/ 16 h 58"/>
                <a:gd name="T64" fmla="*/ 14 w 21"/>
                <a:gd name="T65" fmla="*/ 17 h 58"/>
                <a:gd name="T66" fmla="*/ 13 w 21"/>
                <a:gd name="T67" fmla="*/ 21 h 58"/>
                <a:gd name="T68" fmla="*/ 12 w 21"/>
                <a:gd name="T69" fmla="*/ 26 h 58"/>
                <a:gd name="T70" fmla="*/ 10 w 21"/>
                <a:gd name="T71" fmla="*/ 28 h 58"/>
                <a:gd name="T72" fmla="*/ 10 w 21"/>
                <a:gd name="T73" fmla="*/ 33 h 58"/>
                <a:gd name="T74" fmla="*/ 8 w 21"/>
                <a:gd name="T75" fmla="*/ 36 h 58"/>
                <a:gd name="T76" fmla="*/ 8 w 21"/>
                <a:gd name="T77" fmla="*/ 40 h 58"/>
                <a:gd name="T78" fmla="*/ 7 w 21"/>
                <a:gd name="T79" fmla="*/ 44 h 58"/>
                <a:gd name="T80" fmla="*/ 7 w 21"/>
                <a:gd name="T81" fmla="*/ 48 h 58"/>
                <a:gd name="T82" fmla="*/ 5 w 21"/>
                <a:gd name="T83" fmla="*/ 51 h 58"/>
                <a:gd name="T84" fmla="*/ 5 w 21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58">
                  <a:moveTo>
                    <a:pt x="5" y="52"/>
                  </a:moveTo>
                  <a:cubicBezTo>
                    <a:pt x="4" y="53"/>
                    <a:pt x="4" y="56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7"/>
                    <a:pt x="2" y="46"/>
                  </a:cubicBezTo>
                  <a:cubicBezTo>
                    <a:pt x="2" y="46"/>
                    <a:pt x="2" y="44"/>
                    <a:pt x="2" y="44"/>
                  </a:cubicBezTo>
                  <a:cubicBezTo>
                    <a:pt x="2" y="43"/>
                    <a:pt x="2" y="42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3" y="34"/>
                    <a:pt x="3" y="33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5" y="28"/>
                    <a:pt x="5" y="28"/>
                    <a:pt x="5" y="27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6" y="21"/>
                    <a:pt x="7" y="17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10" y="4"/>
                    <a:pt x="13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0" y="0"/>
                    <a:pt x="21" y="0"/>
                  </a:cubicBezTo>
                  <a:cubicBezTo>
                    <a:pt x="21" y="1"/>
                    <a:pt x="20" y="1"/>
                    <a:pt x="20" y="2"/>
                  </a:cubicBezTo>
                  <a:cubicBezTo>
                    <a:pt x="19" y="3"/>
                    <a:pt x="18" y="3"/>
                    <a:pt x="18" y="4"/>
                  </a:cubicBezTo>
                  <a:cubicBezTo>
                    <a:pt x="17" y="5"/>
                    <a:pt x="17" y="8"/>
                    <a:pt x="17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3"/>
                    <a:pt x="15" y="14"/>
                    <a:pt x="15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1" y="27"/>
                    <a:pt x="11" y="28"/>
                    <a:pt x="10" y="28"/>
                  </a:cubicBezTo>
                  <a:cubicBezTo>
                    <a:pt x="9" y="30"/>
                    <a:pt x="10" y="32"/>
                    <a:pt x="10" y="33"/>
                  </a:cubicBezTo>
                  <a:cubicBezTo>
                    <a:pt x="9" y="34"/>
                    <a:pt x="9" y="35"/>
                    <a:pt x="8" y="36"/>
                  </a:cubicBezTo>
                  <a:cubicBezTo>
                    <a:pt x="8" y="38"/>
                    <a:pt x="8" y="40"/>
                    <a:pt x="8" y="40"/>
                  </a:cubicBezTo>
                  <a:cubicBezTo>
                    <a:pt x="7" y="42"/>
                    <a:pt x="7" y="43"/>
                    <a:pt x="7" y="44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7" y="49"/>
                    <a:pt x="6" y="50"/>
                    <a:pt x="5" y="51"/>
                  </a:cubicBezTo>
                  <a:cubicBezTo>
                    <a:pt x="5" y="51"/>
                    <a:pt x="5" y="51"/>
                    <a:pt x="5" y="52"/>
                  </a:cubicBezTo>
                </a:path>
              </a:pathLst>
            </a:custGeom>
            <a:solidFill>
              <a:srgbClr val="615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0CF6B1FF-D52E-4457-802A-7637E43DA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6" cy="348"/>
            </a:xfrm>
            <a:custGeom>
              <a:avLst/>
              <a:gdLst>
                <a:gd name="T0" fmla="*/ 5 w 21"/>
                <a:gd name="T1" fmla="*/ 52 h 58"/>
                <a:gd name="T2" fmla="*/ 5 w 21"/>
                <a:gd name="T3" fmla="*/ 56 h 58"/>
                <a:gd name="T4" fmla="*/ 1 w 21"/>
                <a:gd name="T5" fmla="*/ 58 h 58"/>
                <a:gd name="T6" fmla="*/ 0 w 21"/>
                <a:gd name="T7" fmla="*/ 53 h 58"/>
                <a:gd name="T8" fmla="*/ 2 w 21"/>
                <a:gd name="T9" fmla="*/ 46 h 58"/>
                <a:gd name="T10" fmla="*/ 2 w 21"/>
                <a:gd name="T11" fmla="*/ 44 h 58"/>
                <a:gd name="T12" fmla="*/ 2 w 21"/>
                <a:gd name="T13" fmla="*/ 41 h 58"/>
                <a:gd name="T14" fmla="*/ 2 w 21"/>
                <a:gd name="T15" fmla="*/ 40 h 58"/>
                <a:gd name="T16" fmla="*/ 3 w 21"/>
                <a:gd name="T17" fmla="*/ 35 h 58"/>
                <a:gd name="T18" fmla="*/ 4 w 21"/>
                <a:gd name="T19" fmla="*/ 33 h 58"/>
                <a:gd name="T20" fmla="*/ 4 w 21"/>
                <a:gd name="T21" fmla="*/ 32 h 58"/>
                <a:gd name="T22" fmla="*/ 4 w 21"/>
                <a:gd name="T23" fmla="*/ 31 h 58"/>
                <a:gd name="T24" fmla="*/ 5 w 21"/>
                <a:gd name="T25" fmla="*/ 29 h 58"/>
                <a:gd name="T26" fmla="*/ 5 w 21"/>
                <a:gd name="T27" fmla="*/ 27 h 58"/>
                <a:gd name="T28" fmla="*/ 5 w 21"/>
                <a:gd name="T29" fmla="*/ 25 h 58"/>
                <a:gd name="T30" fmla="*/ 5 w 21"/>
                <a:gd name="T31" fmla="*/ 24 h 58"/>
                <a:gd name="T32" fmla="*/ 5 w 21"/>
                <a:gd name="T33" fmla="*/ 22 h 58"/>
                <a:gd name="T34" fmla="*/ 8 w 21"/>
                <a:gd name="T35" fmla="*/ 13 h 58"/>
                <a:gd name="T36" fmla="*/ 9 w 21"/>
                <a:gd name="T37" fmla="*/ 12 h 58"/>
                <a:gd name="T38" fmla="*/ 9 w 21"/>
                <a:gd name="T39" fmla="*/ 11 h 58"/>
                <a:gd name="T40" fmla="*/ 8 w 21"/>
                <a:gd name="T41" fmla="*/ 7 h 58"/>
                <a:gd name="T42" fmla="*/ 9 w 21"/>
                <a:gd name="T43" fmla="*/ 5 h 58"/>
                <a:gd name="T44" fmla="*/ 15 w 21"/>
                <a:gd name="T45" fmla="*/ 2 h 58"/>
                <a:gd name="T46" fmla="*/ 15 w 21"/>
                <a:gd name="T47" fmla="*/ 2 h 58"/>
                <a:gd name="T48" fmla="*/ 21 w 21"/>
                <a:gd name="T49" fmla="*/ 0 h 58"/>
                <a:gd name="T50" fmla="*/ 20 w 21"/>
                <a:gd name="T51" fmla="*/ 2 h 58"/>
                <a:gd name="T52" fmla="*/ 18 w 21"/>
                <a:gd name="T53" fmla="*/ 4 h 58"/>
                <a:gd name="T54" fmla="*/ 16 w 21"/>
                <a:gd name="T55" fmla="*/ 9 h 58"/>
                <a:gd name="T56" fmla="*/ 15 w 21"/>
                <a:gd name="T57" fmla="*/ 10 h 58"/>
                <a:gd name="T58" fmla="*/ 15 w 21"/>
                <a:gd name="T59" fmla="*/ 12 h 58"/>
                <a:gd name="T60" fmla="*/ 15 w 21"/>
                <a:gd name="T61" fmla="*/ 15 h 58"/>
                <a:gd name="T62" fmla="*/ 14 w 21"/>
                <a:gd name="T63" fmla="*/ 16 h 58"/>
                <a:gd name="T64" fmla="*/ 14 w 21"/>
                <a:gd name="T65" fmla="*/ 17 h 58"/>
                <a:gd name="T66" fmla="*/ 13 w 21"/>
                <a:gd name="T67" fmla="*/ 21 h 58"/>
                <a:gd name="T68" fmla="*/ 12 w 21"/>
                <a:gd name="T69" fmla="*/ 26 h 58"/>
                <a:gd name="T70" fmla="*/ 10 w 21"/>
                <a:gd name="T71" fmla="*/ 28 h 58"/>
                <a:gd name="T72" fmla="*/ 10 w 21"/>
                <a:gd name="T73" fmla="*/ 33 h 58"/>
                <a:gd name="T74" fmla="*/ 8 w 21"/>
                <a:gd name="T75" fmla="*/ 36 h 58"/>
                <a:gd name="T76" fmla="*/ 8 w 21"/>
                <a:gd name="T77" fmla="*/ 40 h 58"/>
                <a:gd name="T78" fmla="*/ 6 w 21"/>
                <a:gd name="T79" fmla="*/ 44 h 58"/>
                <a:gd name="T80" fmla="*/ 7 w 21"/>
                <a:gd name="T81" fmla="*/ 48 h 58"/>
                <a:gd name="T82" fmla="*/ 5 w 21"/>
                <a:gd name="T83" fmla="*/ 51 h 58"/>
                <a:gd name="T84" fmla="*/ 5 w 21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58">
                  <a:moveTo>
                    <a:pt x="5" y="52"/>
                  </a:moveTo>
                  <a:cubicBezTo>
                    <a:pt x="4" y="53"/>
                    <a:pt x="4" y="55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1" y="47"/>
                    <a:pt x="2" y="46"/>
                  </a:cubicBezTo>
                  <a:cubicBezTo>
                    <a:pt x="2" y="46"/>
                    <a:pt x="2" y="44"/>
                    <a:pt x="2" y="44"/>
                  </a:cubicBezTo>
                  <a:cubicBezTo>
                    <a:pt x="2" y="43"/>
                    <a:pt x="2" y="42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6"/>
                    <a:pt x="3" y="35"/>
                  </a:cubicBezTo>
                  <a:cubicBezTo>
                    <a:pt x="3" y="34"/>
                    <a:pt x="4" y="34"/>
                    <a:pt x="4" y="33"/>
                  </a:cubicBezTo>
                  <a:cubicBezTo>
                    <a:pt x="4" y="33"/>
                    <a:pt x="4" y="33"/>
                    <a:pt x="4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5" y="28"/>
                    <a:pt x="5" y="28"/>
                    <a:pt x="5" y="27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6" y="21"/>
                    <a:pt x="7" y="17"/>
                    <a:pt x="8" y="13"/>
                  </a:cubicBezTo>
                  <a:cubicBezTo>
                    <a:pt x="8" y="13"/>
                    <a:pt x="9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8" y="6"/>
                    <a:pt x="8" y="5"/>
                    <a:pt x="9" y="5"/>
                  </a:cubicBezTo>
                  <a:cubicBezTo>
                    <a:pt x="10" y="4"/>
                    <a:pt x="13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1"/>
                    <a:pt x="20" y="1"/>
                    <a:pt x="21" y="0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19" y="3"/>
                    <a:pt x="18" y="3"/>
                    <a:pt x="18" y="4"/>
                  </a:cubicBezTo>
                  <a:cubicBezTo>
                    <a:pt x="17" y="5"/>
                    <a:pt x="17" y="8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3"/>
                    <a:pt x="15" y="14"/>
                    <a:pt x="15" y="15"/>
                  </a:cubicBezTo>
                  <a:cubicBezTo>
                    <a:pt x="15" y="15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9" y="30"/>
                    <a:pt x="10" y="32"/>
                    <a:pt x="10" y="33"/>
                  </a:cubicBezTo>
                  <a:cubicBezTo>
                    <a:pt x="9" y="34"/>
                    <a:pt x="9" y="35"/>
                    <a:pt x="8" y="36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7" y="42"/>
                    <a:pt x="7" y="43"/>
                    <a:pt x="6" y="44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7" y="49"/>
                    <a:pt x="6" y="50"/>
                    <a:pt x="5" y="51"/>
                  </a:cubicBezTo>
                  <a:cubicBezTo>
                    <a:pt x="5" y="51"/>
                    <a:pt x="5" y="51"/>
                    <a:pt x="5" y="52"/>
                  </a:cubicBezTo>
                </a:path>
              </a:pathLst>
            </a:custGeom>
            <a:solidFill>
              <a:srgbClr val="65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20DF60D5-E021-4157-8784-7D4022F9A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0" cy="348"/>
            </a:xfrm>
            <a:custGeom>
              <a:avLst/>
              <a:gdLst>
                <a:gd name="T0" fmla="*/ 5 w 20"/>
                <a:gd name="T1" fmla="*/ 52 h 58"/>
                <a:gd name="T2" fmla="*/ 5 w 20"/>
                <a:gd name="T3" fmla="*/ 56 h 58"/>
                <a:gd name="T4" fmla="*/ 1 w 20"/>
                <a:gd name="T5" fmla="*/ 58 h 58"/>
                <a:gd name="T6" fmla="*/ 0 w 20"/>
                <a:gd name="T7" fmla="*/ 53 h 58"/>
                <a:gd name="T8" fmla="*/ 2 w 20"/>
                <a:gd name="T9" fmla="*/ 46 h 58"/>
                <a:gd name="T10" fmla="*/ 2 w 20"/>
                <a:gd name="T11" fmla="*/ 44 h 58"/>
                <a:gd name="T12" fmla="*/ 2 w 20"/>
                <a:gd name="T13" fmla="*/ 41 h 58"/>
                <a:gd name="T14" fmla="*/ 2 w 20"/>
                <a:gd name="T15" fmla="*/ 40 h 58"/>
                <a:gd name="T16" fmla="*/ 4 w 20"/>
                <a:gd name="T17" fmla="*/ 35 h 58"/>
                <a:gd name="T18" fmla="*/ 4 w 20"/>
                <a:gd name="T19" fmla="*/ 33 h 58"/>
                <a:gd name="T20" fmla="*/ 4 w 20"/>
                <a:gd name="T21" fmla="*/ 32 h 58"/>
                <a:gd name="T22" fmla="*/ 5 w 20"/>
                <a:gd name="T23" fmla="*/ 31 h 58"/>
                <a:gd name="T24" fmla="*/ 5 w 20"/>
                <a:gd name="T25" fmla="*/ 29 h 58"/>
                <a:gd name="T26" fmla="*/ 5 w 20"/>
                <a:gd name="T27" fmla="*/ 27 h 58"/>
                <a:gd name="T28" fmla="*/ 5 w 20"/>
                <a:gd name="T29" fmla="*/ 25 h 58"/>
                <a:gd name="T30" fmla="*/ 5 w 20"/>
                <a:gd name="T31" fmla="*/ 24 h 58"/>
                <a:gd name="T32" fmla="*/ 6 w 20"/>
                <a:gd name="T33" fmla="*/ 22 h 58"/>
                <a:gd name="T34" fmla="*/ 8 w 20"/>
                <a:gd name="T35" fmla="*/ 13 h 58"/>
                <a:gd name="T36" fmla="*/ 9 w 20"/>
                <a:gd name="T37" fmla="*/ 12 h 58"/>
                <a:gd name="T38" fmla="*/ 9 w 20"/>
                <a:gd name="T39" fmla="*/ 10 h 58"/>
                <a:gd name="T40" fmla="*/ 8 w 20"/>
                <a:gd name="T41" fmla="*/ 7 h 58"/>
                <a:gd name="T42" fmla="*/ 9 w 20"/>
                <a:gd name="T43" fmla="*/ 4 h 58"/>
                <a:gd name="T44" fmla="*/ 15 w 20"/>
                <a:gd name="T45" fmla="*/ 2 h 58"/>
                <a:gd name="T46" fmla="*/ 15 w 20"/>
                <a:gd name="T47" fmla="*/ 2 h 58"/>
                <a:gd name="T48" fmla="*/ 20 w 20"/>
                <a:gd name="T49" fmla="*/ 0 h 58"/>
                <a:gd name="T50" fmla="*/ 20 w 20"/>
                <a:gd name="T51" fmla="*/ 2 h 58"/>
                <a:gd name="T52" fmla="*/ 18 w 20"/>
                <a:gd name="T53" fmla="*/ 4 h 58"/>
                <a:gd name="T54" fmla="*/ 16 w 20"/>
                <a:gd name="T55" fmla="*/ 9 h 58"/>
                <a:gd name="T56" fmla="*/ 15 w 20"/>
                <a:gd name="T57" fmla="*/ 10 h 58"/>
                <a:gd name="T58" fmla="*/ 15 w 20"/>
                <a:gd name="T59" fmla="*/ 11 h 58"/>
                <a:gd name="T60" fmla="*/ 15 w 20"/>
                <a:gd name="T61" fmla="*/ 15 h 58"/>
                <a:gd name="T62" fmla="*/ 14 w 20"/>
                <a:gd name="T63" fmla="*/ 16 h 58"/>
                <a:gd name="T64" fmla="*/ 14 w 20"/>
                <a:gd name="T65" fmla="*/ 17 h 58"/>
                <a:gd name="T66" fmla="*/ 13 w 20"/>
                <a:gd name="T67" fmla="*/ 21 h 58"/>
                <a:gd name="T68" fmla="*/ 11 w 20"/>
                <a:gd name="T69" fmla="*/ 26 h 58"/>
                <a:gd name="T70" fmla="*/ 10 w 20"/>
                <a:gd name="T71" fmla="*/ 28 h 58"/>
                <a:gd name="T72" fmla="*/ 10 w 20"/>
                <a:gd name="T73" fmla="*/ 33 h 58"/>
                <a:gd name="T74" fmla="*/ 8 w 20"/>
                <a:gd name="T75" fmla="*/ 36 h 58"/>
                <a:gd name="T76" fmla="*/ 8 w 20"/>
                <a:gd name="T77" fmla="*/ 40 h 58"/>
                <a:gd name="T78" fmla="*/ 6 w 20"/>
                <a:gd name="T79" fmla="*/ 44 h 58"/>
                <a:gd name="T80" fmla="*/ 7 w 20"/>
                <a:gd name="T81" fmla="*/ 48 h 58"/>
                <a:gd name="T82" fmla="*/ 5 w 20"/>
                <a:gd name="T83" fmla="*/ 51 h 58"/>
                <a:gd name="T84" fmla="*/ 5 w 20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5" y="52"/>
                  </a:moveTo>
                  <a:cubicBezTo>
                    <a:pt x="4" y="53"/>
                    <a:pt x="4" y="55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0" y="53"/>
                  </a:cubicBezTo>
                  <a:cubicBezTo>
                    <a:pt x="2" y="50"/>
                    <a:pt x="2" y="48"/>
                    <a:pt x="2" y="46"/>
                  </a:cubicBezTo>
                  <a:cubicBezTo>
                    <a:pt x="2" y="46"/>
                    <a:pt x="2" y="45"/>
                    <a:pt x="2" y="44"/>
                  </a:cubicBezTo>
                  <a:cubicBezTo>
                    <a:pt x="2" y="43"/>
                    <a:pt x="2" y="42"/>
                    <a:pt x="2" y="41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38"/>
                    <a:pt x="3" y="36"/>
                    <a:pt x="4" y="35"/>
                  </a:cubicBezTo>
                  <a:cubicBezTo>
                    <a:pt x="4" y="34"/>
                    <a:pt x="4" y="34"/>
                    <a:pt x="4" y="33"/>
                  </a:cubicBezTo>
                  <a:cubicBezTo>
                    <a:pt x="4" y="33"/>
                    <a:pt x="4" y="33"/>
                    <a:pt x="4" y="32"/>
                  </a:cubicBezTo>
                  <a:cubicBezTo>
                    <a:pt x="4" y="32"/>
                    <a:pt x="4" y="32"/>
                    <a:pt x="5" y="31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5" y="28"/>
                    <a:pt x="5" y="28"/>
                    <a:pt x="5" y="27"/>
                  </a:cubicBezTo>
                  <a:cubicBezTo>
                    <a:pt x="5" y="26"/>
                    <a:pt x="5" y="26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1"/>
                    <a:pt x="7" y="18"/>
                    <a:pt x="8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9"/>
                    <a:pt x="8" y="8"/>
                    <a:pt x="8" y="7"/>
                  </a:cubicBezTo>
                  <a:cubicBezTo>
                    <a:pt x="8" y="6"/>
                    <a:pt x="8" y="5"/>
                    <a:pt x="9" y="4"/>
                  </a:cubicBezTo>
                  <a:cubicBezTo>
                    <a:pt x="10" y="4"/>
                    <a:pt x="13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9" y="1"/>
                    <a:pt x="20" y="0"/>
                  </a:cubicBezTo>
                  <a:cubicBezTo>
                    <a:pt x="20" y="1"/>
                    <a:pt x="20" y="2"/>
                    <a:pt x="20" y="2"/>
                  </a:cubicBezTo>
                  <a:cubicBezTo>
                    <a:pt x="19" y="3"/>
                    <a:pt x="18" y="3"/>
                    <a:pt x="18" y="4"/>
                  </a:cubicBezTo>
                  <a:cubicBezTo>
                    <a:pt x="17" y="5"/>
                    <a:pt x="17" y="8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5" y="14"/>
                    <a:pt x="15" y="15"/>
                  </a:cubicBezTo>
                  <a:cubicBezTo>
                    <a:pt x="14" y="15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9"/>
                    <a:pt x="13" y="20"/>
                    <a:pt x="13" y="21"/>
                  </a:cubicBezTo>
                  <a:cubicBezTo>
                    <a:pt x="11" y="24"/>
                    <a:pt x="12" y="25"/>
                    <a:pt x="11" y="26"/>
                  </a:cubicBezTo>
                  <a:cubicBezTo>
                    <a:pt x="11" y="27"/>
                    <a:pt x="10" y="27"/>
                    <a:pt x="10" y="28"/>
                  </a:cubicBezTo>
                  <a:cubicBezTo>
                    <a:pt x="9" y="30"/>
                    <a:pt x="10" y="32"/>
                    <a:pt x="10" y="33"/>
                  </a:cubicBezTo>
                  <a:cubicBezTo>
                    <a:pt x="9" y="34"/>
                    <a:pt x="9" y="35"/>
                    <a:pt x="8" y="36"/>
                  </a:cubicBezTo>
                  <a:cubicBezTo>
                    <a:pt x="7" y="38"/>
                    <a:pt x="8" y="39"/>
                    <a:pt x="8" y="40"/>
                  </a:cubicBezTo>
                  <a:cubicBezTo>
                    <a:pt x="7" y="42"/>
                    <a:pt x="6" y="43"/>
                    <a:pt x="6" y="44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6" y="49"/>
                    <a:pt x="6" y="50"/>
                    <a:pt x="5" y="51"/>
                  </a:cubicBezTo>
                  <a:cubicBezTo>
                    <a:pt x="5" y="51"/>
                    <a:pt x="5" y="51"/>
                    <a:pt x="5" y="52"/>
                  </a:cubicBezTo>
                </a:path>
              </a:pathLst>
            </a:custGeom>
            <a:solidFill>
              <a:srgbClr val="6A6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C7A26DD0-052A-427C-99C1-C5DDD0D5A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1"/>
              <a:ext cx="120" cy="348"/>
            </a:xfrm>
            <a:custGeom>
              <a:avLst/>
              <a:gdLst>
                <a:gd name="T0" fmla="*/ 5 w 20"/>
                <a:gd name="T1" fmla="*/ 51 h 58"/>
                <a:gd name="T2" fmla="*/ 5 w 20"/>
                <a:gd name="T3" fmla="*/ 56 h 58"/>
                <a:gd name="T4" fmla="*/ 1 w 20"/>
                <a:gd name="T5" fmla="*/ 58 h 58"/>
                <a:gd name="T6" fmla="*/ 1 w 20"/>
                <a:gd name="T7" fmla="*/ 53 h 58"/>
                <a:gd name="T8" fmla="*/ 2 w 20"/>
                <a:gd name="T9" fmla="*/ 46 h 58"/>
                <a:gd name="T10" fmla="*/ 2 w 20"/>
                <a:gd name="T11" fmla="*/ 44 h 58"/>
                <a:gd name="T12" fmla="*/ 2 w 20"/>
                <a:gd name="T13" fmla="*/ 41 h 58"/>
                <a:gd name="T14" fmla="*/ 2 w 20"/>
                <a:gd name="T15" fmla="*/ 40 h 58"/>
                <a:gd name="T16" fmla="*/ 4 w 20"/>
                <a:gd name="T17" fmla="*/ 35 h 58"/>
                <a:gd name="T18" fmla="*/ 4 w 20"/>
                <a:gd name="T19" fmla="*/ 33 h 58"/>
                <a:gd name="T20" fmla="*/ 4 w 20"/>
                <a:gd name="T21" fmla="*/ 32 h 58"/>
                <a:gd name="T22" fmla="*/ 5 w 20"/>
                <a:gd name="T23" fmla="*/ 31 h 58"/>
                <a:gd name="T24" fmla="*/ 5 w 20"/>
                <a:gd name="T25" fmla="*/ 29 h 58"/>
                <a:gd name="T26" fmla="*/ 5 w 20"/>
                <a:gd name="T27" fmla="*/ 27 h 58"/>
                <a:gd name="T28" fmla="*/ 5 w 20"/>
                <a:gd name="T29" fmla="*/ 25 h 58"/>
                <a:gd name="T30" fmla="*/ 5 w 20"/>
                <a:gd name="T31" fmla="*/ 24 h 58"/>
                <a:gd name="T32" fmla="*/ 6 w 20"/>
                <a:gd name="T33" fmla="*/ 22 h 58"/>
                <a:gd name="T34" fmla="*/ 9 w 20"/>
                <a:gd name="T35" fmla="*/ 13 h 58"/>
                <a:gd name="T36" fmla="*/ 9 w 20"/>
                <a:gd name="T37" fmla="*/ 12 h 58"/>
                <a:gd name="T38" fmla="*/ 9 w 20"/>
                <a:gd name="T39" fmla="*/ 10 h 58"/>
                <a:gd name="T40" fmla="*/ 8 w 20"/>
                <a:gd name="T41" fmla="*/ 7 h 58"/>
                <a:gd name="T42" fmla="*/ 9 w 20"/>
                <a:gd name="T43" fmla="*/ 4 h 58"/>
                <a:gd name="T44" fmla="*/ 15 w 20"/>
                <a:gd name="T45" fmla="*/ 2 h 58"/>
                <a:gd name="T46" fmla="*/ 15 w 20"/>
                <a:gd name="T47" fmla="*/ 2 h 58"/>
                <a:gd name="T48" fmla="*/ 20 w 20"/>
                <a:gd name="T49" fmla="*/ 0 h 58"/>
                <a:gd name="T50" fmla="*/ 19 w 20"/>
                <a:gd name="T51" fmla="*/ 2 h 58"/>
                <a:gd name="T52" fmla="*/ 18 w 20"/>
                <a:gd name="T53" fmla="*/ 4 h 58"/>
                <a:gd name="T54" fmla="*/ 16 w 20"/>
                <a:gd name="T55" fmla="*/ 9 h 58"/>
                <a:gd name="T56" fmla="*/ 15 w 20"/>
                <a:gd name="T57" fmla="*/ 10 h 58"/>
                <a:gd name="T58" fmla="*/ 15 w 20"/>
                <a:gd name="T59" fmla="*/ 11 h 58"/>
                <a:gd name="T60" fmla="*/ 15 w 20"/>
                <a:gd name="T61" fmla="*/ 15 h 58"/>
                <a:gd name="T62" fmla="*/ 14 w 20"/>
                <a:gd name="T63" fmla="*/ 16 h 58"/>
                <a:gd name="T64" fmla="*/ 14 w 20"/>
                <a:gd name="T65" fmla="*/ 17 h 58"/>
                <a:gd name="T66" fmla="*/ 12 w 20"/>
                <a:gd name="T67" fmla="*/ 21 h 58"/>
                <a:gd name="T68" fmla="*/ 11 w 20"/>
                <a:gd name="T69" fmla="*/ 26 h 58"/>
                <a:gd name="T70" fmla="*/ 10 w 20"/>
                <a:gd name="T71" fmla="*/ 28 h 58"/>
                <a:gd name="T72" fmla="*/ 9 w 20"/>
                <a:gd name="T73" fmla="*/ 33 h 58"/>
                <a:gd name="T74" fmla="*/ 8 w 20"/>
                <a:gd name="T75" fmla="*/ 36 h 58"/>
                <a:gd name="T76" fmla="*/ 7 w 20"/>
                <a:gd name="T77" fmla="*/ 40 h 58"/>
                <a:gd name="T78" fmla="*/ 6 w 20"/>
                <a:gd name="T79" fmla="*/ 44 h 58"/>
                <a:gd name="T80" fmla="*/ 7 w 20"/>
                <a:gd name="T81" fmla="*/ 48 h 58"/>
                <a:gd name="T82" fmla="*/ 5 w 20"/>
                <a:gd name="T83" fmla="*/ 50 h 58"/>
                <a:gd name="T84" fmla="*/ 5 w 20"/>
                <a:gd name="T85" fmla="*/ 5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5" y="51"/>
                  </a:moveTo>
                  <a:cubicBezTo>
                    <a:pt x="4" y="53"/>
                    <a:pt x="4" y="55"/>
                    <a:pt x="5" y="56"/>
                  </a:cubicBezTo>
                  <a:cubicBezTo>
                    <a:pt x="4" y="57"/>
                    <a:pt x="1" y="58"/>
                    <a:pt x="1" y="58"/>
                  </a:cubicBezTo>
                  <a:cubicBezTo>
                    <a:pt x="2" y="55"/>
                    <a:pt x="0" y="54"/>
                    <a:pt x="1" y="53"/>
                  </a:cubicBezTo>
                  <a:cubicBezTo>
                    <a:pt x="2" y="50"/>
                    <a:pt x="2" y="48"/>
                    <a:pt x="2" y="46"/>
                  </a:cubicBezTo>
                  <a:cubicBezTo>
                    <a:pt x="2" y="46"/>
                    <a:pt x="2" y="45"/>
                    <a:pt x="2" y="44"/>
                  </a:cubicBezTo>
                  <a:cubicBezTo>
                    <a:pt x="2" y="43"/>
                    <a:pt x="2" y="42"/>
                    <a:pt x="2" y="41"/>
                  </a:cubicBezTo>
                  <a:cubicBezTo>
                    <a:pt x="2" y="41"/>
                    <a:pt x="2" y="40"/>
                    <a:pt x="2" y="40"/>
                  </a:cubicBezTo>
                  <a:cubicBezTo>
                    <a:pt x="3" y="38"/>
                    <a:pt x="3" y="36"/>
                    <a:pt x="4" y="35"/>
                  </a:cubicBezTo>
                  <a:cubicBezTo>
                    <a:pt x="4" y="34"/>
                    <a:pt x="4" y="34"/>
                    <a:pt x="4" y="33"/>
                  </a:cubicBezTo>
                  <a:cubicBezTo>
                    <a:pt x="4" y="33"/>
                    <a:pt x="4" y="33"/>
                    <a:pt x="4" y="32"/>
                  </a:cubicBezTo>
                  <a:cubicBezTo>
                    <a:pt x="4" y="32"/>
                    <a:pt x="4" y="31"/>
                    <a:pt x="5" y="31"/>
                  </a:cubicBezTo>
                  <a:cubicBezTo>
                    <a:pt x="5" y="30"/>
                    <a:pt x="5" y="30"/>
                    <a:pt x="5" y="29"/>
                  </a:cubicBezTo>
                  <a:cubicBezTo>
                    <a:pt x="5" y="28"/>
                    <a:pt x="5" y="28"/>
                    <a:pt x="5" y="27"/>
                  </a:cubicBezTo>
                  <a:cubicBezTo>
                    <a:pt x="5" y="26"/>
                    <a:pt x="5" y="26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5" y="23"/>
                    <a:pt x="5" y="23"/>
                    <a:pt x="6" y="22"/>
                  </a:cubicBezTo>
                  <a:cubicBezTo>
                    <a:pt x="6" y="21"/>
                    <a:pt x="7" y="18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9"/>
                    <a:pt x="8" y="8"/>
                    <a:pt x="8" y="7"/>
                  </a:cubicBezTo>
                  <a:cubicBezTo>
                    <a:pt x="8" y="6"/>
                    <a:pt x="8" y="5"/>
                    <a:pt x="9" y="4"/>
                  </a:cubicBezTo>
                  <a:cubicBezTo>
                    <a:pt x="10" y="4"/>
                    <a:pt x="13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9" y="1"/>
                    <a:pt x="20" y="0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3"/>
                    <a:pt x="18" y="3"/>
                    <a:pt x="18" y="4"/>
                  </a:cubicBezTo>
                  <a:cubicBezTo>
                    <a:pt x="17" y="5"/>
                    <a:pt x="16" y="8"/>
                    <a:pt x="16" y="9"/>
                  </a:cubicBezTo>
                  <a:cubicBezTo>
                    <a:pt x="16" y="9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5" y="14"/>
                    <a:pt x="15" y="15"/>
                  </a:cubicBezTo>
                  <a:cubicBezTo>
                    <a:pt x="14" y="15"/>
                    <a:pt x="14" y="16"/>
                    <a:pt x="14" y="16"/>
                  </a:cubicBezTo>
                  <a:cubicBezTo>
                    <a:pt x="14" y="16"/>
                    <a:pt x="14" y="17"/>
                    <a:pt x="14" y="17"/>
                  </a:cubicBezTo>
                  <a:cubicBezTo>
                    <a:pt x="13" y="18"/>
                    <a:pt x="13" y="20"/>
                    <a:pt x="12" y="21"/>
                  </a:cubicBezTo>
                  <a:cubicBezTo>
                    <a:pt x="11" y="23"/>
                    <a:pt x="12" y="25"/>
                    <a:pt x="11" y="26"/>
                  </a:cubicBezTo>
                  <a:cubicBezTo>
                    <a:pt x="11" y="27"/>
                    <a:pt x="10" y="27"/>
                    <a:pt x="10" y="28"/>
                  </a:cubicBezTo>
                  <a:cubicBezTo>
                    <a:pt x="9" y="30"/>
                    <a:pt x="10" y="32"/>
                    <a:pt x="9" y="33"/>
                  </a:cubicBezTo>
                  <a:cubicBezTo>
                    <a:pt x="9" y="34"/>
                    <a:pt x="8" y="35"/>
                    <a:pt x="8" y="36"/>
                  </a:cubicBezTo>
                  <a:cubicBezTo>
                    <a:pt x="7" y="38"/>
                    <a:pt x="8" y="39"/>
                    <a:pt x="7" y="40"/>
                  </a:cubicBezTo>
                  <a:cubicBezTo>
                    <a:pt x="7" y="42"/>
                    <a:pt x="6" y="43"/>
                    <a:pt x="6" y="44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6" y="49"/>
                    <a:pt x="6" y="50"/>
                    <a:pt x="5" y="50"/>
                  </a:cubicBezTo>
                  <a:cubicBezTo>
                    <a:pt x="5" y="51"/>
                    <a:pt x="5" y="51"/>
                    <a:pt x="5" y="51"/>
                  </a:cubicBezTo>
                </a:path>
              </a:pathLst>
            </a:custGeom>
            <a:solidFill>
              <a:srgbClr val="6D6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256FF984-7A03-40F2-B6B6-C92F68D4C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" y="2087"/>
              <a:ext cx="120" cy="342"/>
            </a:xfrm>
            <a:custGeom>
              <a:avLst/>
              <a:gdLst>
                <a:gd name="T0" fmla="*/ 5 w 20"/>
                <a:gd name="T1" fmla="*/ 50 h 57"/>
                <a:gd name="T2" fmla="*/ 5 w 20"/>
                <a:gd name="T3" fmla="*/ 55 h 57"/>
                <a:gd name="T4" fmla="*/ 1 w 20"/>
                <a:gd name="T5" fmla="*/ 57 h 57"/>
                <a:gd name="T6" fmla="*/ 1 w 20"/>
                <a:gd name="T7" fmla="*/ 51 h 57"/>
                <a:gd name="T8" fmla="*/ 2 w 20"/>
                <a:gd name="T9" fmla="*/ 45 h 57"/>
                <a:gd name="T10" fmla="*/ 2 w 20"/>
                <a:gd name="T11" fmla="*/ 43 h 57"/>
                <a:gd name="T12" fmla="*/ 2 w 20"/>
                <a:gd name="T13" fmla="*/ 40 h 57"/>
                <a:gd name="T14" fmla="*/ 2 w 20"/>
                <a:gd name="T15" fmla="*/ 39 h 57"/>
                <a:gd name="T16" fmla="*/ 4 w 20"/>
                <a:gd name="T17" fmla="*/ 34 h 57"/>
                <a:gd name="T18" fmla="*/ 4 w 20"/>
                <a:gd name="T19" fmla="*/ 32 h 57"/>
                <a:gd name="T20" fmla="*/ 4 w 20"/>
                <a:gd name="T21" fmla="*/ 31 h 57"/>
                <a:gd name="T22" fmla="*/ 5 w 20"/>
                <a:gd name="T23" fmla="*/ 30 h 57"/>
                <a:gd name="T24" fmla="*/ 5 w 20"/>
                <a:gd name="T25" fmla="*/ 28 h 57"/>
                <a:gd name="T26" fmla="*/ 5 w 20"/>
                <a:gd name="T27" fmla="*/ 26 h 57"/>
                <a:gd name="T28" fmla="*/ 5 w 20"/>
                <a:gd name="T29" fmla="*/ 24 h 57"/>
                <a:gd name="T30" fmla="*/ 6 w 20"/>
                <a:gd name="T31" fmla="*/ 23 h 57"/>
                <a:gd name="T32" fmla="*/ 6 w 20"/>
                <a:gd name="T33" fmla="*/ 21 h 57"/>
                <a:gd name="T34" fmla="*/ 9 w 20"/>
                <a:gd name="T35" fmla="*/ 12 h 57"/>
                <a:gd name="T36" fmla="*/ 9 w 20"/>
                <a:gd name="T37" fmla="*/ 11 h 57"/>
                <a:gd name="T38" fmla="*/ 9 w 20"/>
                <a:gd name="T39" fmla="*/ 9 h 57"/>
                <a:gd name="T40" fmla="*/ 9 w 20"/>
                <a:gd name="T41" fmla="*/ 6 h 57"/>
                <a:gd name="T42" fmla="*/ 9 w 20"/>
                <a:gd name="T43" fmla="*/ 3 h 57"/>
                <a:gd name="T44" fmla="*/ 15 w 20"/>
                <a:gd name="T45" fmla="*/ 1 h 57"/>
                <a:gd name="T46" fmla="*/ 15 w 20"/>
                <a:gd name="T47" fmla="*/ 1 h 57"/>
                <a:gd name="T48" fmla="*/ 20 w 20"/>
                <a:gd name="T49" fmla="*/ 0 h 57"/>
                <a:gd name="T50" fmla="*/ 19 w 20"/>
                <a:gd name="T51" fmla="*/ 1 h 57"/>
                <a:gd name="T52" fmla="*/ 18 w 20"/>
                <a:gd name="T53" fmla="*/ 3 h 57"/>
                <a:gd name="T54" fmla="*/ 16 w 20"/>
                <a:gd name="T55" fmla="*/ 8 h 57"/>
                <a:gd name="T56" fmla="*/ 15 w 20"/>
                <a:gd name="T57" fmla="*/ 9 h 57"/>
                <a:gd name="T58" fmla="*/ 15 w 20"/>
                <a:gd name="T59" fmla="*/ 10 h 57"/>
                <a:gd name="T60" fmla="*/ 14 w 20"/>
                <a:gd name="T61" fmla="*/ 14 h 57"/>
                <a:gd name="T62" fmla="*/ 13 w 20"/>
                <a:gd name="T63" fmla="*/ 15 h 57"/>
                <a:gd name="T64" fmla="*/ 13 w 20"/>
                <a:gd name="T65" fmla="*/ 16 h 57"/>
                <a:gd name="T66" fmla="*/ 12 w 20"/>
                <a:gd name="T67" fmla="*/ 20 h 57"/>
                <a:gd name="T68" fmla="*/ 11 w 20"/>
                <a:gd name="T69" fmla="*/ 25 h 57"/>
                <a:gd name="T70" fmla="*/ 10 w 20"/>
                <a:gd name="T71" fmla="*/ 27 h 57"/>
                <a:gd name="T72" fmla="*/ 9 w 20"/>
                <a:gd name="T73" fmla="*/ 32 h 57"/>
                <a:gd name="T74" fmla="*/ 8 w 20"/>
                <a:gd name="T75" fmla="*/ 35 h 57"/>
                <a:gd name="T76" fmla="*/ 7 w 20"/>
                <a:gd name="T77" fmla="*/ 39 h 57"/>
                <a:gd name="T78" fmla="*/ 6 w 20"/>
                <a:gd name="T79" fmla="*/ 43 h 57"/>
                <a:gd name="T80" fmla="*/ 6 w 20"/>
                <a:gd name="T81" fmla="*/ 47 h 57"/>
                <a:gd name="T82" fmla="*/ 5 w 20"/>
                <a:gd name="T83" fmla="*/ 49 h 57"/>
                <a:gd name="T84" fmla="*/ 5 w 20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7">
                  <a:moveTo>
                    <a:pt x="5" y="50"/>
                  </a:moveTo>
                  <a:cubicBezTo>
                    <a:pt x="4" y="52"/>
                    <a:pt x="4" y="54"/>
                    <a:pt x="5" y="55"/>
                  </a:cubicBezTo>
                  <a:cubicBezTo>
                    <a:pt x="4" y="56"/>
                    <a:pt x="1" y="57"/>
                    <a:pt x="1" y="57"/>
                  </a:cubicBezTo>
                  <a:cubicBezTo>
                    <a:pt x="2" y="55"/>
                    <a:pt x="0" y="53"/>
                    <a:pt x="1" y="51"/>
                  </a:cubicBezTo>
                  <a:cubicBezTo>
                    <a:pt x="2" y="49"/>
                    <a:pt x="2" y="47"/>
                    <a:pt x="2" y="45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2" y="42"/>
                    <a:pt x="2" y="41"/>
                    <a:pt x="2" y="40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3" y="37"/>
                    <a:pt x="4" y="35"/>
                    <a:pt x="4" y="34"/>
                  </a:cubicBezTo>
                  <a:cubicBezTo>
                    <a:pt x="4" y="33"/>
                    <a:pt x="4" y="33"/>
                    <a:pt x="4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4" y="31"/>
                    <a:pt x="5" y="30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6"/>
                  </a:cubicBezTo>
                  <a:cubicBezTo>
                    <a:pt x="5" y="25"/>
                    <a:pt x="5" y="25"/>
                    <a:pt x="5" y="24"/>
                  </a:cubicBezTo>
                  <a:cubicBezTo>
                    <a:pt x="5" y="24"/>
                    <a:pt x="5" y="23"/>
                    <a:pt x="6" y="23"/>
                  </a:cubicBezTo>
                  <a:cubicBezTo>
                    <a:pt x="6" y="22"/>
                    <a:pt x="6" y="22"/>
                    <a:pt x="6" y="21"/>
                  </a:cubicBezTo>
                  <a:cubicBezTo>
                    <a:pt x="6" y="20"/>
                    <a:pt x="7" y="17"/>
                    <a:pt x="9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5"/>
                    <a:pt x="8" y="4"/>
                    <a:pt x="9" y="3"/>
                  </a:cubicBezTo>
                  <a:cubicBezTo>
                    <a:pt x="10" y="2"/>
                    <a:pt x="13" y="2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9" y="0"/>
                    <a:pt x="20" y="0"/>
                  </a:cubicBezTo>
                  <a:cubicBezTo>
                    <a:pt x="20" y="0"/>
                    <a:pt x="20" y="1"/>
                    <a:pt x="19" y="1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7" y="4"/>
                    <a:pt x="16" y="7"/>
                    <a:pt x="16" y="8"/>
                  </a:cubicBezTo>
                  <a:cubicBezTo>
                    <a:pt x="16" y="8"/>
                    <a:pt x="15" y="9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5" y="13"/>
                    <a:pt x="14" y="14"/>
                  </a:cubicBezTo>
                  <a:cubicBezTo>
                    <a:pt x="14" y="14"/>
                    <a:pt x="14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2" y="17"/>
                    <a:pt x="12" y="19"/>
                    <a:pt x="12" y="20"/>
                  </a:cubicBezTo>
                  <a:cubicBezTo>
                    <a:pt x="11" y="22"/>
                    <a:pt x="12" y="24"/>
                    <a:pt x="11" y="25"/>
                  </a:cubicBezTo>
                  <a:cubicBezTo>
                    <a:pt x="11" y="26"/>
                    <a:pt x="10" y="26"/>
                    <a:pt x="10" y="27"/>
                  </a:cubicBezTo>
                  <a:cubicBezTo>
                    <a:pt x="9" y="29"/>
                    <a:pt x="10" y="31"/>
                    <a:pt x="9" y="32"/>
                  </a:cubicBezTo>
                  <a:cubicBezTo>
                    <a:pt x="9" y="33"/>
                    <a:pt x="8" y="34"/>
                    <a:pt x="8" y="35"/>
                  </a:cubicBezTo>
                  <a:cubicBezTo>
                    <a:pt x="7" y="37"/>
                    <a:pt x="8" y="38"/>
                    <a:pt x="7" y="39"/>
                  </a:cubicBezTo>
                  <a:cubicBezTo>
                    <a:pt x="7" y="41"/>
                    <a:pt x="6" y="42"/>
                    <a:pt x="6" y="43"/>
                  </a:cubicBezTo>
                  <a:cubicBezTo>
                    <a:pt x="6" y="45"/>
                    <a:pt x="7" y="46"/>
                    <a:pt x="6" y="47"/>
                  </a:cubicBezTo>
                  <a:cubicBezTo>
                    <a:pt x="6" y="48"/>
                    <a:pt x="6" y="49"/>
                    <a:pt x="5" y="49"/>
                  </a:cubicBezTo>
                  <a:cubicBezTo>
                    <a:pt x="5" y="50"/>
                    <a:pt x="5" y="50"/>
                    <a:pt x="5" y="50"/>
                  </a:cubicBezTo>
                </a:path>
              </a:pathLst>
            </a:custGeom>
            <a:solidFill>
              <a:srgbClr val="72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AC1F23EA-A18D-47B0-B545-266135A20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087"/>
              <a:ext cx="114" cy="342"/>
            </a:xfrm>
            <a:custGeom>
              <a:avLst/>
              <a:gdLst>
                <a:gd name="T0" fmla="*/ 4 w 19"/>
                <a:gd name="T1" fmla="*/ 50 h 57"/>
                <a:gd name="T2" fmla="*/ 3 w 19"/>
                <a:gd name="T3" fmla="*/ 55 h 57"/>
                <a:gd name="T4" fmla="*/ 0 w 19"/>
                <a:gd name="T5" fmla="*/ 57 h 57"/>
                <a:gd name="T6" fmla="*/ 0 w 19"/>
                <a:gd name="T7" fmla="*/ 51 h 57"/>
                <a:gd name="T8" fmla="*/ 1 w 19"/>
                <a:gd name="T9" fmla="*/ 46 h 57"/>
                <a:gd name="T10" fmla="*/ 1 w 19"/>
                <a:gd name="T11" fmla="*/ 43 h 57"/>
                <a:gd name="T12" fmla="*/ 1 w 19"/>
                <a:gd name="T13" fmla="*/ 40 h 57"/>
                <a:gd name="T14" fmla="*/ 2 w 19"/>
                <a:gd name="T15" fmla="*/ 39 h 57"/>
                <a:gd name="T16" fmla="*/ 3 w 19"/>
                <a:gd name="T17" fmla="*/ 34 h 57"/>
                <a:gd name="T18" fmla="*/ 3 w 19"/>
                <a:gd name="T19" fmla="*/ 32 h 57"/>
                <a:gd name="T20" fmla="*/ 3 w 19"/>
                <a:gd name="T21" fmla="*/ 31 h 57"/>
                <a:gd name="T22" fmla="*/ 4 w 19"/>
                <a:gd name="T23" fmla="*/ 30 h 57"/>
                <a:gd name="T24" fmla="*/ 4 w 19"/>
                <a:gd name="T25" fmla="*/ 28 h 57"/>
                <a:gd name="T26" fmla="*/ 4 w 19"/>
                <a:gd name="T27" fmla="*/ 26 h 57"/>
                <a:gd name="T28" fmla="*/ 4 w 19"/>
                <a:gd name="T29" fmla="*/ 24 h 57"/>
                <a:gd name="T30" fmla="*/ 5 w 19"/>
                <a:gd name="T31" fmla="*/ 23 h 57"/>
                <a:gd name="T32" fmla="*/ 5 w 19"/>
                <a:gd name="T33" fmla="*/ 21 h 57"/>
                <a:gd name="T34" fmla="*/ 8 w 19"/>
                <a:gd name="T35" fmla="*/ 12 h 57"/>
                <a:gd name="T36" fmla="*/ 8 w 19"/>
                <a:gd name="T37" fmla="*/ 11 h 57"/>
                <a:gd name="T38" fmla="*/ 8 w 19"/>
                <a:gd name="T39" fmla="*/ 9 h 57"/>
                <a:gd name="T40" fmla="*/ 8 w 19"/>
                <a:gd name="T41" fmla="*/ 6 h 57"/>
                <a:gd name="T42" fmla="*/ 8 w 19"/>
                <a:gd name="T43" fmla="*/ 3 h 57"/>
                <a:gd name="T44" fmla="*/ 14 w 19"/>
                <a:gd name="T45" fmla="*/ 1 h 57"/>
                <a:gd name="T46" fmla="*/ 14 w 19"/>
                <a:gd name="T47" fmla="*/ 1 h 57"/>
                <a:gd name="T48" fmla="*/ 19 w 19"/>
                <a:gd name="T49" fmla="*/ 0 h 57"/>
                <a:gd name="T50" fmla="*/ 18 w 19"/>
                <a:gd name="T51" fmla="*/ 1 h 57"/>
                <a:gd name="T52" fmla="*/ 17 w 19"/>
                <a:gd name="T53" fmla="*/ 3 h 57"/>
                <a:gd name="T54" fmla="*/ 15 w 19"/>
                <a:gd name="T55" fmla="*/ 8 h 57"/>
                <a:gd name="T56" fmla="*/ 14 w 19"/>
                <a:gd name="T57" fmla="*/ 9 h 57"/>
                <a:gd name="T58" fmla="*/ 14 w 19"/>
                <a:gd name="T59" fmla="*/ 10 h 57"/>
                <a:gd name="T60" fmla="*/ 13 w 19"/>
                <a:gd name="T61" fmla="*/ 14 h 57"/>
                <a:gd name="T62" fmla="*/ 12 w 19"/>
                <a:gd name="T63" fmla="*/ 15 h 57"/>
                <a:gd name="T64" fmla="*/ 12 w 19"/>
                <a:gd name="T65" fmla="*/ 16 h 57"/>
                <a:gd name="T66" fmla="*/ 11 w 19"/>
                <a:gd name="T67" fmla="*/ 20 h 57"/>
                <a:gd name="T68" fmla="*/ 10 w 19"/>
                <a:gd name="T69" fmla="*/ 25 h 57"/>
                <a:gd name="T70" fmla="*/ 9 w 19"/>
                <a:gd name="T71" fmla="*/ 27 h 57"/>
                <a:gd name="T72" fmla="*/ 8 w 19"/>
                <a:gd name="T73" fmla="*/ 32 h 57"/>
                <a:gd name="T74" fmla="*/ 7 w 19"/>
                <a:gd name="T75" fmla="*/ 35 h 57"/>
                <a:gd name="T76" fmla="*/ 6 w 19"/>
                <a:gd name="T77" fmla="*/ 39 h 57"/>
                <a:gd name="T78" fmla="*/ 5 w 19"/>
                <a:gd name="T79" fmla="*/ 43 h 57"/>
                <a:gd name="T80" fmla="*/ 5 w 19"/>
                <a:gd name="T81" fmla="*/ 47 h 57"/>
                <a:gd name="T82" fmla="*/ 4 w 19"/>
                <a:gd name="T83" fmla="*/ 49 h 57"/>
                <a:gd name="T84" fmla="*/ 4 w 19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57">
                  <a:moveTo>
                    <a:pt x="4" y="50"/>
                  </a:moveTo>
                  <a:cubicBezTo>
                    <a:pt x="3" y="52"/>
                    <a:pt x="3" y="54"/>
                    <a:pt x="3" y="55"/>
                  </a:cubicBezTo>
                  <a:cubicBezTo>
                    <a:pt x="3" y="56"/>
                    <a:pt x="1" y="57"/>
                    <a:pt x="0" y="57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1" y="49"/>
                    <a:pt x="1" y="47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2"/>
                    <a:pt x="1" y="41"/>
                    <a:pt x="1" y="40"/>
                  </a:cubicBezTo>
                  <a:cubicBezTo>
                    <a:pt x="1" y="40"/>
                    <a:pt x="2" y="39"/>
                    <a:pt x="2" y="39"/>
                  </a:cubicBezTo>
                  <a:cubicBezTo>
                    <a:pt x="2" y="37"/>
                    <a:pt x="3" y="35"/>
                    <a:pt x="3" y="34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32"/>
                    <a:pt x="3" y="32"/>
                    <a:pt x="3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4" y="26"/>
                    <a:pt x="4" y="25"/>
                    <a:pt x="4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0"/>
                    <a:pt x="6" y="17"/>
                    <a:pt x="8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5"/>
                    <a:pt x="7" y="4"/>
                    <a:pt x="8" y="3"/>
                  </a:cubicBezTo>
                  <a:cubicBezTo>
                    <a:pt x="10" y="2"/>
                    <a:pt x="12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7" y="0"/>
                    <a:pt x="19" y="0"/>
                  </a:cubicBezTo>
                  <a:cubicBezTo>
                    <a:pt x="18" y="0"/>
                    <a:pt x="19" y="1"/>
                    <a:pt x="18" y="1"/>
                  </a:cubicBezTo>
                  <a:cubicBezTo>
                    <a:pt x="18" y="2"/>
                    <a:pt x="17" y="3"/>
                    <a:pt x="17" y="3"/>
                  </a:cubicBezTo>
                  <a:cubicBezTo>
                    <a:pt x="16" y="5"/>
                    <a:pt x="15" y="6"/>
                    <a:pt x="15" y="8"/>
                  </a:cubicBezTo>
                  <a:cubicBezTo>
                    <a:pt x="15" y="8"/>
                    <a:pt x="14" y="9"/>
                    <a:pt x="14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2"/>
                    <a:pt x="14" y="13"/>
                    <a:pt x="13" y="14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1" y="17"/>
                    <a:pt x="11" y="19"/>
                    <a:pt x="11" y="20"/>
                  </a:cubicBezTo>
                  <a:cubicBezTo>
                    <a:pt x="10" y="22"/>
                    <a:pt x="10" y="24"/>
                    <a:pt x="10" y="25"/>
                  </a:cubicBezTo>
                  <a:cubicBezTo>
                    <a:pt x="10" y="26"/>
                    <a:pt x="9" y="26"/>
                    <a:pt x="9" y="27"/>
                  </a:cubicBezTo>
                  <a:cubicBezTo>
                    <a:pt x="8" y="29"/>
                    <a:pt x="8" y="31"/>
                    <a:pt x="8" y="32"/>
                  </a:cubicBezTo>
                  <a:cubicBezTo>
                    <a:pt x="8" y="33"/>
                    <a:pt x="7" y="34"/>
                    <a:pt x="7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1"/>
                    <a:pt x="5" y="42"/>
                    <a:pt x="5" y="43"/>
                  </a:cubicBezTo>
                  <a:cubicBezTo>
                    <a:pt x="5" y="45"/>
                    <a:pt x="5" y="46"/>
                    <a:pt x="5" y="47"/>
                  </a:cubicBezTo>
                  <a:cubicBezTo>
                    <a:pt x="5" y="48"/>
                    <a:pt x="4" y="48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</a:path>
              </a:pathLst>
            </a:custGeom>
            <a:solidFill>
              <a:srgbClr val="777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414AA754-F4C1-4E5F-949D-CE159456B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087"/>
              <a:ext cx="108" cy="342"/>
            </a:xfrm>
            <a:custGeom>
              <a:avLst/>
              <a:gdLst>
                <a:gd name="T0" fmla="*/ 4 w 18"/>
                <a:gd name="T1" fmla="*/ 50 h 57"/>
                <a:gd name="T2" fmla="*/ 3 w 18"/>
                <a:gd name="T3" fmla="*/ 56 h 57"/>
                <a:gd name="T4" fmla="*/ 0 w 18"/>
                <a:gd name="T5" fmla="*/ 57 h 57"/>
                <a:gd name="T6" fmla="*/ 0 w 18"/>
                <a:gd name="T7" fmla="*/ 51 h 57"/>
                <a:gd name="T8" fmla="*/ 1 w 18"/>
                <a:gd name="T9" fmla="*/ 46 h 57"/>
                <a:gd name="T10" fmla="*/ 1 w 18"/>
                <a:gd name="T11" fmla="*/ 43 h 57"/>
                <a:gd name="T12" fmla="*/ 2 w 18"/>
                <a:gd name="T13" fmla="*/ 40 h 57"/>
                <a:gd name="T14" fmla="*/ 2 w 18"/>
                <a:gd name="T15" fmla="*/ 39 h 57"/>
                <a:gd name="T16" fmla="*/ 3 w 18"/>
                <a:gd name="T17" fmla="*/ 34 h 57"/>
                <a:gd name="T18" fmla="*/ 3 w 18"/>
                <a:gd name="T19" fmla="*/ 32 h 57"/>
                <a:gd name="T20" fmla="*/ 3 w 18"/>
                <a:gd name="T21" fmla="*/ 31 h 57"/>
                <a:gd name="T22" fmla="*/ 4 w 18"/>
                <a:gd name="T23" fmla="*/ 30 h 57"/>
                <a:gd name="T24" fmla="*/ 4 w 18"/>
                <a:gd name="T25" fmla="*/ 28 h 57"/>
                <a:gd name="T26" fmla="*/ 4 w 18"/>
                <a:gd name="T27" fmla="*/ 26 h 57"/>
                <a:gd name="T28" fmla="*/ 5 w 18"/>
                <a:gd name="T29" fmla="*/ 24 h 57"/>
                <a:gd name="T30" fmla="*/ 5 w 18"/>
                <a:gd name="T31" fmla="*/ 23 h 57"/>
                <a:gd name="T32" fmla="*/ 5 w 18"/>
                <a:gd name="T33" fmla="*/ 21 h 57"/>
                <a:gd name="T34" fmla="*/ 8 w 18"/>
                <a:gd name="T35" fmla="*/ 12 h 57"/>
                <a:gd name="T36" fmla="*/ 8 w 18"/>
                <a:gd name="T37" fmla="*/ 11 h 57"/>
                <a:gd name="T38" fmla="*/ 8 w 18"/>
                <a:gd name="T39" fmla="*/ 9 h 57"/>
                <a:gd name="T40" fmla="*/ 8 w 18"/>
                <a:gd name="T41" fmla="*/ 6 h 57"/>
                <a:gd name="T42" fmla="*/ 8 w 18"/>
                <a:gd name="T43" fmla="*/ 3 h 57"/>
                <a:gd name="T44" fmla="*/ 13 w 18"/>
                <a:gd name="T45" fmla="*/ 1 h 57"/>
                <a:gd name="T46" fmla="*/ 14 w 18"/>
                <a:gd name="T47" fmla="*/ 1 h 57"/>
                <a:gd name="T48" fmla="*/ 18 w 18"/>
                <a:gd name="T49" fmla="*/ 0 h 57"/>
                <a:gd name="T50" fmla="*/ 18 w 18"/>
                <a:gd name="T51" fmla="*/ 1 h 57"/>
                <a:gd name="T52" fmla="*/ 17 w 18"/>
                <a:gd name="T53" fmla="*/ 3 h 57"/>
                <a:gd name="T54" fmla="*/ 15 w 18"/>
                <a:gd name="T55" fmla="*/ 8 h 57"/>
                <a:gd name="T56" fmla="*/ 14 w 18"/>
                <a:gd name="T57" fmla="*/ 9 h 57"/>
                <a:gd name="T58" fmla="*/ 13 w 18"/>
                <a:gd name="T59" fmla="*/ 10 h 57"/>
                <a:gd name="T60" fmla="*/ 13 w 18"/>
                <a:gd name="T61" fmla="*/ 14 h 57"/>
                <a:gd name="T62" fmla="*/ 12 w 18"/>
                <a:gd name="T63" fmla="*/ 15 h 57"/>
                <a:gd name="T64" fmla="*/ 12 w 18"/>
                <a:gd name="T65" fmla="*/ 16 h 57"/>
                <a:gd name="T66" fmla="*/ 11 w 18"/>
                <a:gd name="T67" fmla="*/ 20 h 57"/>
                <a:gd name="T68" fmla="*/ 10 w 18"/>
                <a:gd name="T69" fmla="*/ 25 h 57"/>
                <a:gd name="T70" fmla="*/ 9 w 18"/>
                <a:gd name="T71" fmla="*/ 27 h 57"/>
                <a:gd name="T72" fmla="*/ 8 w 18"/>
                <a:gd name="T73" fmla="*/ 32 h 57"/>
                <a:gd name="T74" fmla="*/ 7 w 18"/>
                <a:gd name="T75" fmla="*/ 35 h 57"/>
                <a:gd name="T76" fmla="*/ 6 w 18"/>
                <a:gd name="T77" fmla="*/ 39 h 57"/>
                <a:gd name="T78" fmla="*/ 5 w 18"/>
                <a:gd name="T79" fmla="*/ 43 h 57"/>
                <a:gd name="T80" fmla="*/ 5 w 18"/>
                <a:gd name="T81" fmla="*/ 47 h 57"/>
                <a:gd name="T82" fmla="*/ 4 w 18"/>
                <a:gd name="T83" fmla="*/ 49 h 57"/>
                <a:gd name="T84" fmla="*/ 4 w 18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" h="57">
                  <a:moveTo>
                    <a:pt x="4" y="50"/>
                  </a:moveTo>
                  <a:cubicBezTo>
                    <a:pt x="3" y="52"/>
                    <a:pt x="3" y="54"/>
                    <a:pt x="3" y="56"/>
                  </a:cubicBezTo>
                  <a:cubicBezTo>
                    <a:pt x="3" y="56"/>
                    <a:pt x="1" y="57"/>
                    <a:pt x="0" y="57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1" y="49"/>
                    <a:pt x="1" y="47"/>
                    <a:pt x="1" y="46"/>
                  </a:cubicBezTo>
                  <a:cubicBezTo>
                    <a:pt x="2" y="45"/>
                    <a:pt x="2" y="44"/>
                    <a:pt x="1" y="43"/>
                  </a:cubicBezTo>
                  <a:cubicBezTo>
                    <a:pt x="1" y="42"/>
                    <a:pt x="1" y="41"/>
                    <a:pt x="2" y="40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7"/>
                    <a:pt x="3" y="35"/>
                    <a:pt x="3" y="34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32"/>
                    <a:pt x="3" y="32"/>
                    <a:pt x="3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4" y="26"/>
                    <a:pt x="4" y="25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18"/>
                    <a:pt x="8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9" y="10"/>
                    <a:pt x="8" y="10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10" y="2"/>
                    <a:pt x="12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5" y="5"/>
                    <a:pt x="15" y="6"/>
                    <a:pt x="15" y="8"/>
                  </a:cubicBezTo>
                  <a:cubicBezTo>
                    <a:pt x="14" y="8"/>
                    <a:pt x="14" y="9"/>
                    <a:pt x="14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4" y="13"/>
                    <a:pt x="13" y="14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1" y="17"/>
                    <a:pt x="11" y="19"/>
                    <a:pt x="11" y="20"/>
                  </a:cubicBezTo>
                  <a:cubicBezTo>
                    <a:pt x="10" y="22"/>
                    <a:pt x="10" y="24"/>
                    <a:pt x="10" y="25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8" y="29"/>
                    <a:pt x="8" y="31"/>
                    <a:pt x="8" y="32"/>
                  </a:cubicBezTo>
                  <a:cubicBezTo>
                    <a:pt x="7" y="33"/>
                    <a:pt x="7" y="34"/>
                    <a:pt x="7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5"/>
                    <a:pt x="5" y="46"/>
                    <a:pt x="5" y="47"/>
                  </a:cubicBezTo>
                  <a:cubicBezTo>
                    <a:pt x="5" y="48"/>
                    <a:pt x="4" y="48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</a:path>
              </a:pathLst>
            </a:custGeom>
            <a:solidFill>
              <a:srgbClr val="7B7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4AF8C6AF-B6FB-42E6-AE9C-17FFBB26A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087"/>
              <a:ext cx="108" cy="342"/>
            </a:xfrm>
            <a:custGeom>
              <a:avLst/>
              <a:gdLst>
                <a:gd name="T0" fmla="*/ 4 w 18"/>
                <a:gd name="T1" fmla="*/ 50 h 57"/>
                <a:gd name="T2" fmla="*/ 3 w 18"/>
                <a:gd name="T3" fmla="*/ 56 h 57"/>
                <a:gd name="T4" fmla="*/ 0 w 18"/>
                <a:gd name="T5" fmla="*/ 57 h 57"/>
                <a:gd name="T6" fmla="*/ 0 w 18"/>
                <a:gd name="T7" fmla="*/ 51 h 57"/>
                <a:gd name="T8" fmla="*/ 2 w 18"/>
                <a:gd name="T9" fmla="*/ 46 h 57"/>
                <a:gd name="T10" fmla="*/ 1 w 18"/>
                <a:gd name="T11" fmla="*/ 43 h 57"/>
                <a:gd name="T12" fmla="*/ 2 w 18"/>
                <a:gd name="T13" fmla="*/ 40 h 57"/>
                <a:gd name="T14" fmla="*/ 2 w 18"/>
                <a:gd name="T15" fmla="*/ 39 h 57"/>
                <a:gd name="T16" fmla="*/ 3 w 18"/>
                <a:gd name="T17" fmla="*/ 34 h 57"/>
                <a:gd name="T18" fmla="*/ 3 w 18"/>
                <a:gd name="T19" fmla="*/ 32 h 57"/>
                <a:gd name="T20" fmla="*/ 4 w 18"/>
                <a:gd name="T21" fmla="*/ 31 h 57"/>
                <a:gd name="T22" fmla="*/ 4 w 18"/>
                <a:gd name="T23" fmla="*/ 30 h 57"/>
                <a:gd name="T24" fmla="*/ 4 w 18"/>
                <a:gd name="T25" fmla="*/ 28 h 57"/>
                <a:gd name="T26" fmla="*/ 5 w 18"/>
                <a:gd name="T27" fmla="*/ 26 h 57"/>
                <a:gd name="T28" fmla="*/ 5 w 18"/>
                <a:gd name="T29" fmla="*/ 24 h 57"/>
                <a:gd name="T30" fmla="*/ 5 w 18"/>
                <a:gd name="T31" fmla="*/ 23 h 57"/>
                <a:gd name="T32" fmla="*/ 5 w 18"/>
                <a:gd name="T33" fmla="*/ 21 h 57"/>
                <a:gd name="T34" fmla="*/ 8 w 18"/>
                <a:gd name="T35" fmla="*/ 12 h 57"/>
                <a:gd name="T36" fmla="*/ 9 w 18"/>
                <a:gd name="T37" fmla="*/ 11 h 57"/>
                <a:gd name="T38" fmla="*/ 9 w 18"/>
                <a:gd name="T39" fmla="*/ 9 h 57"/>
                <a:gd name="T40" fmla="*/ 8 w 18"/>
                <a:gd name="T41" fmla="*/ 6 h 57"/>
                <a:gd name="T42" fmla="*/ 8 w 18"/>
                <a:gd name="T43" fmla="*/ 3 h 57"/>
                <a:gd name="T44" fmla="*/ 13 w 18"/>
                <a:gd name="T45" fmla="*/ 1 h 57"/>
                <a:gd name="T46" fmla="*/ 14 w 18"/>
                <a:gd name="T47" fmla="*/ 1 h 57"/>
                <a:gd name="T48" fmla="*/ 18 w 18"/>
                <a:gd name="T49" fmla="*/ 0 h 57"/>
                <a:gd name="T50" fmla="*/ 18 w 18"/>
                <a:gd name="T51" fmla="*/ 1 h 57"/>
                <a:gd name="T52" fmla="*/ 16 w 18"/>
                <a:gd name="T53" fmla="*/ 3 h 57"/>
                <a:gd name="T54" fmla="*/ 14 w 18"/>
                <a:gd name="T55" fmla="*/ 8 h 57"/>
                <a:gd name="T56" fmla="*/ 13 w 18"/>
                <a:gd name="T57" fmla="*/ 9 h 57"/>
                <a:gd name="T58" fmla="*/ 13 w 18"/>
                <a:gd name="T59" fmla="*/ 10 h 57"/>
                <a:gd name="T60" fmla="*/ 13 w 18"/>
                <a:gd name="T61" fmla="*/ 14 h 57"/>
                <a:gd name="T62" fmla="*/ 12 w 18"/>
                <a:gd name="T63" fmla="*/ 15 h 57"/>
                <a:gd name="T64" fmla="*/ 12 w 18"/>
                <a:gd name="T65" fmla="*/ 16 h 57"/>
                <a:gd name="T66" fmla="*/ 10 w 18"/>
                <a:gd name="T67" fmla="*/ 20 h 57"/>
                <a:gd name="T68" fmla="*/ 10 w 18"/>
                <a:gd name="T69" fmla="*/ 25 h 57"/>
                <a:gd name="T70" fmla="*/ 9 w 18"/>
                <a:gd name="T71" fmla="*/ 27 h 57"/>
                <a:gd name="T72" fmla="*/ 8 w 18"/>
                <a:gd name="T73" fmla="*/ 32 h 57"/>
                <a:gd name="T74" fmla="*/ 6 w 18"/>
                <a:gd name="T75" fmla="*/ 35 h 57"/>
                <a:gd name="T76" fmla="*/ 6 w 18"/>
                <a:gd name="T77" fmla="*/ 39 h 57"/>
                <a:gd name="T78" fmla="*/ 5 w 18"/>
                <a:gd name="T79" fmla="*/ 43 h 57"/>
                <a:gd name="T80" fmla="*/ 5 w 18"/>
                <a:gd name="T81" fmla="*/ 47 h 57"/>
                <a:gd name="T82" fmla="*/ 4 w 18"/>
                <a:gd name="T83" fmla="*/ 49 h 57"/>
                <a:gd name="T84" fmla="*/ 4 w 18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" h="57">
                  <a:moveTo>
                    <a:pt x="4" y="50"/>
                  </a:moveTo>
                  <a:cubicBezTo>
                    <a:pt x="3" y="52"/>
                    <a:pt x="3" y="54"/>
                    <a:pt x="3" y="56"/>
                  </a:cubicBezTo>
                  <a:cubicBezTo>
                    <a:pt x="3" y="56"/>
                    <a:pt x="1" y="57"/>
                    <a:pt x="0" y="57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1" y="49"/>
                    <a:pt x="1" y="47"/>
                    <a:pt x="2" y="46"/>
                  </a:cubicBezTo>
                  <a:cubicBezTo>
                    <a:pt x="2" y="45"/>
                    <a:pt x="2" y="44"/>
                    <a:pt x="1" y="43"/>
                  </a:cubicBezTo>
                  <a:cubicBezTo>
                    <a:pt x="1" y="42"/>
                    <a:pt x="1" y="41"/>
                    <a:pt x="2" y="40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7"/>
                    <a:pt x="3" y="35"/>
                    <a:pt x="3" y="34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4" y="29"/>
                    <a:pt x="4" y="28"/>
                  </a:cubicBezTo>
                  <a:cubicBezTo>
                    <a:pt x="4" y="28"/>
                    <a:pt x="4" y="27"/>
                    <a:pt x="5" y="26"/>
                  </a:cubicBezTo>
                  <a:cubicBezTo>
                    <a:pt x="5" y="26"/>
                    <a:pt x="5" y="25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6" y="18"/>
                    <a:pt x="8" y="12"/>
                  </a:cubicBezTo>
                  <a:cubicBezTo>
                    <a:pt x="8" y="12"/>
                    <a:pt x="8" y="11"/>
                    <a:pt x="9" y="11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10" y="2"/>
                    <a:pt x="12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7" y="2"/>
                    <a:pt x="17" y="3"/>
                    <a:pt x="16" y="3"/>
                  </a:cubicBezTo>
                  <a:cubicBezTo>
                    <a:pt x="15" y="5"/>
                    <a:pt x="15" y="6"/>
                    <a:pt x="14" y="8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2"/>
                    <a:pt x="13" y="13"/>
                    <a:pt x="13" y="14"/>
                  </a:cubicBezTo>
                  <a:cubicBezTo>
                    <a:pt x="13" y="14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1" y="17"/>
                    <a:pt x="11" y="19"/>
                    <a:pt x="10" y="20"/>
                  </a:cubicBezTo>
                  <a:cubicBezTo>
                    <a:pt x="10" y="22"/>
                    <a:pt x="10" y="23"/>
                    <a:pt x="10" y="25"/>
                  </a:cubicBezTo>
                  <a:cubicBezTo>
                    <a:pt x="9" y="25"/>
                    <a:pt x="9" y="26"/>
                    <a:pt x="9" y="27"/>
                  </a:cubicBezTo>
                  <a:cubicBezTo>
                    <a:pt x="8" y="29"/>
                    <a:pt x="8" y="30"/>
                    <a:pt x="8" y="32"/>
                  </a:cubicBezTo>
                  <a:cubicBezTo>
                    <a:pt x="7" y="33"/>
                    <a:pt x="7" y="34"/>
                    <a:pt x="6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5" y="45"/>
                    <a:pt x="5" y="46"/>
                    <a:pt x="5" y="47"/>
                  </a:cubicBezTo>
                  <a:cubicBezTo>
                    <a:pt x="5" y="48"/>
                    <a:pt x="4" y="48"/>
                    <a:pt x="4" y="49"/>
                  </a:cubicBezTo>
                  <a:cubicBezTo>
                    <a:pt x="4" y="50"/>
                    <a:pt x="4" y="50"/>
                    <a:pt x="4" y="50"/>
                  </a:cubicBezTo>
                </a:path>
              </a:pathLst>
            </a:custGeom>
            <a:solidFill>
              <a:srgbClr val="7E7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7C4F25CC-DAC3-42F6-ADC2-9544B2976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087"/>
              <a:ext cx="108" cy="342"/>
            </a:xfrm>
            <a:custGeom>
              <a:avLst/>
              <a:gdLst>
                <a:gd name="T0" fmla="*/ 0 w 18"/>
                <a:gd name="T1" fmla="*/ 57 h 57"/>
                <a:gd name="T2" fmla="*/ 0 w 18"/>
                <a:gd name="T3" fmla="*/ 51 h 57"/>
                <a:gd name="T4" fmla="*/ 2 w 18"/>
                <a:gd name="T5" fmla="*/ 46 h 57"/>
                <a:gd name="T6" fmla="*/ 1 w 18"/>
                <a:gd name="T7" fmla="*/ 43 h 57"/>
                <a:gd name="T8" fmla="*/ 2 w 18"/>
                <a:gd name="T9" fmla="*/ 40 h 57"/>
                <a:gd name="T10" fmla="*/ 2 w 18"/>
                <a:gd name="T11" fmla="*/ 39 h 57"/>
                <a:gd name="T12" fmla="*/ 3 w 18"/>
                <a:gd name="T13" fmla="*/ 34 h 57"/>
                <a:gd name="T14" fmla="*/ 4 w 18"/>
                <a:gd name="T15" fmla="*/ 32 h 57"/>
                <a:gd name="T16" fmla="*/ 4 w 18"/>
                <a:gd name="T17" fmla="*/ 31 h 57"/>
                <a:gd name="T18" fmla="*/ 4 w 18"/>
                <a:gd name="T19" fmla="*/ 30 h 57"/>
                <a:gd name="T20" fmla="*/ 5 w 18"/>
                <a:gd name="T21" fmla="*/ 28 h 57"/>
                <a:gd name="T22" fmla="*/ 5 w 18"/>
                <a:gd name="T23" fmla="*/ 21 h 57"/>
                <a:gd name="T24" fmla="*/ 8 w 18"/>
                <a:gd name="T25" fmla="*/ 12 h 57"/>
                <a:gd name="T26" fmla="*/ 9 w 18"/>
                <a:gd name="T27" fmla="*/ 11 h 57"/>
                <a:gd name="T28" fmla="*/ 8 w 18"/>
                <a:gd name="T29" fmla="*/ 6 h 57"/>
                <a:gd name="T30" fmla="*/ 8 w 18"/>
                <a:gd name="T31" fmla="*/ 3 h 57"/>
                <a:gd name="T32" fmla="*/ 14 w 18"/>
                <a:gd name="T33" fmla="*/ 1 h 57"/>
                <a:gd name="T34" fmla="*/ 18 w 18"/>
                <a:gd name="T35" fmla="*/ 0 h 57"/>
                <a:gd name="T36" fmla="*/ 18 w 18"/>
                <a:gd name="T37" fmla="*/ 2 h 57"/>
                <a:gd name="T38" fmla="*/ 14 w 18"/>
                <a:gd name="T39" fmla="*/ 8 h 57"/>
                <a:gd name="T40" fmla="*/ 13 w 18"/>
                <a:gd name="T41" fmla="*/ 9 h 57"/>
                <a:gd name="T42" fmla="*/ 13 w 18"/>
                <a:gd name="T43" fmla="*/ 10 h 57"/>
                <a:gd name="T44" fmla="*/ 13 w 18"/>
                <a:gd name="T45" fmla="*/ 14 h 57"/>
                <a:gd name="T46" fmla="*/ 12 w 18"/>
                <a:gd name="T47" fmla="*/ 15 h 57"/>
                <a:gd name="T48" fmla="*/ 12 w 18"/>
                <a:gd name="T49" fmla="*/ 16 h 57"/>
                <a:gd name="T50" fmla="*/ 10 w 18"/>
                <a:gd name="T51" fmla="*/ 20 h 57"/>
                <a:gd name="T52" fmla="*/ 9 w 18"/>
                <a:gd name="T53" fmla="*/ 25 h 57"/>
                <a:gd name="T54" fmla="*/ 8 w 18"/>
                <a:gd name="T55" fmla="*/ 27 h 57"/>
                <a:gd name="T56" fmla="*/ 7 w 18"/>
                <a:gd name="T57" fmla="*/ 32 h 57"/>
                <a:gd name="T58" fmla="*/ 6 w 18"/>
                <a:gd name="T59" fmla="*/ 35 h 57"/>
                <a:gd name="T60" fmla="*/ 5 w 18"/>
                <a:gd name="T61" fmla="*/ 39 h 57"/>
                <a:gd name="T62" fmla="*/ 5 w 18"/>
                <a:gd name="T63" fmla="*/ 43 h 57"/>
                <a:gd name="T64" fmla="*/ 5 w 18"/>
                <a:gd name="T65" fmla="*/ 47 h 57"/>
                <a:gd name="T66" fmla="*/ 4 w 18"/>
                <a:gd name="T67" fmla="*/ 49 h 57"/>
                <a:gd name="T68" fmla="*/ 4 w 18"/>
                <a:gd name="T69" fmla="*/ 50 h 57"/>
                <a:gd name="T70" fmla="*/ 3 w 18"/>
                <a:gd name="T71" fmla="*/ 56 h 57"/>
                <a:gd name="T72" fmla="*/ 0 w 18"/>
                <a:gd name="T7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57">
                  <a:moveTo>
                    <a:pt x="0" y="57"/>
                  </a:moveTo>
                  <a:cubicBezTo>
                    <a:pt x="0" y="55"/>
                    <a:pt x="0" y="53"/>
                    <a:pt x="0" y="51"/>
                  </a:cubicBezTo>
                  <a:cubicBezTo>
                    <a:pt x="0" y="49"/>
                    <a:pt x="1" y="48"/>
                    <a:pt x="2" y="46"/>
                  </a:cubicBezTo>
                  <a:cubicBezTo>
                    <a:pt x="2" y="46"/>
                    <a:pt x="2" y="44"/>
                    <a:pt x="1" y="43"/>
                  </a:cubicBezTo>
                  <a:cubicBezTo>
                    <a:pt x="1" y="42"/>
                    <a:pt x="1" y="41"/>
                    <a:pt x="2" y="40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7"/>
                    <a:pt x="3" y="35"/>
                    <a:pt x="3" y="34"/>
                  </a:cubicBezTo>
                  <a:cubicBezTo>
                    <a:pt x="3" y="33"/>
                    <a:pt x="3" y="33"/>
                    <a:pt x="4" y="32"/>
                  </a:cubicBezTo>
                  <a:cubicBezTo>
                    <a:pt x="4" y="32"/>
                    <a:pt x="4" y="32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4" y="29"/>
                    <a:pt x="5" y="28"/>
                  </a:cubicBezTo>
                  <a:cubicBezTo>
                    <a:pt x="5" y="26"/>
                    <a:pt x="5" y="24"/>
                    <a:pt x="5" y="21"/>
                  </a:cubicBezTo>
                  <a:cubicBezTo>
                    <a:pt x="5" y="21"/>
                    <a:pt x="6" y="18"/>
                    <a:pt x="8" y="12"/>
                  </a:cubicBezTo>
                  <a:cubicBezTo>
                    <a:pt x="8" y="12"/>
                    <a:pt x="9" y="11"/>
                    <a:pt x="9" y="11"/>
                  </a:cubicBezTo>
                  <a:cubicBezTo>
                    <a:pt x="9" y="9"/>
                    <a:pt x="8" y="7"/>
                    <a:pt x="8" y="6"/>
                  </a:cubicBezTo>
                  <a:cubicBezTo>
                    <a:pt x="8" y="5"/>
                    <a:pt x="8" y="3"/>
                    <a:pt x="8" y="3"/>
                  </a:cubicBezTo>
                  <a:cubicBezTo>
                    <a:pt x="11" y="2"/>
                    <a:pt x="12" y="2"/>
                    <a:pt x="14" y="1"/>
                  </a:cubicBezTo>
                  <a:cubicBezTo>
                    <a:pt x="15" y="0"/>
                    <a:pt x="16" y="0"/>
                    <a:pt x="18" y="0"/>
                  </a:cubicBezTo>
                  <a:cubicBezTo>
                    <a:pt x="18" y="0"/>
                    <a:pt x="18" y="1"/>
                    <a:pt x="18" y="2"/>
                  </a:cubicBezTo>
                  <a:cubicBezTo>
                    <a:pt x="16" y="3"/>
                    <a:pt x="15" y="5"/>
                    <a:pt x="14" y="8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3" y="14"/>
                  </a:cubicBezTo>
                  <a:cubicBezTo>
                    <a:pt x="12" y="14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1" y="17"/>
                    <a:pt x="10" y="19"/>
                    <a:pt x="10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5"/>
                    <a:pt x="9" y="26"/>
                    <a:pt x="8" y="27"/>
                  </a:cubicBezTo>
                  <a:cubicBezTo>
                    <a:pt x="8" y="28"/>
                    <a:pt x="8" y="30"/>
                    <a:pt x="7" y="32"/>
                  </a:cubicBezTo>
                  <a:cubicBezTo>
                    <a:pt x="7" y="33"/>
                    <a:pt x="7" y="34"/>
                    <a:pt x="6" y="35"/>
                  </a:cubicBezTo>
                  <a:cubicBezTo>
                    <a:pt x="6" y="36"/>
                    <a:pt x="6" y="38"/>
                    <a:pt x="5" y="39"/>
                  </a:cubicBezTo>
                  <a:cubicBezTo>
                    <a:pt x="5" y="41"/>
                    <a:pt x="5" y="42"/>
                    <a:pt x="5" y="43"/>
                  </a:cubicBezTo>
                  <a:cubicBezTo>
                    <a:pt x="4" y="44"/>
                    <a:pt x="5" y="46"/>
                    <a:pt x="5" y="47"/>
                  </a:cubicBezTo>
                  <a:cubicBezTo>
                    <a:pt x="5" y="48"/>
                    <a:pt x="4" y="48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3" y="52"/>
                    <a:pt x="3" y="54"/>
                    <a:pt x="3" y="56"/>
                  </a:cubicBezTo>
                  <a:cubicBezTo>
                    <a:pt x="3" y="56"/>
                    <a:pt x="1" y="57"/>
                    <a:pt x="0" y="57"/>
                  </a:cubicBezTo>
                </a:path>
              </a:pathLst>
            </a:custGeom>
            <a:solidFill>
              <a:srgbClr val="83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1F964F71-5BE4-4E0C-9546-11EA2696B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" y="2429"/>
              <a:ext cx="216" cy="6"/>
            </a:xfrm>
            <a:custGeom>
              <a:avLst/>
              <a:gdLst>
                <a:gd name="T0" fmla="*/ 0 w 36"/>
                <a:gd name="T1" fmla="*/ 1 h 1"/>
                <a:gd name="T2" fmla="*/ 13 w 36"/>
                <a:gd name="T3" fmla="*/ 0 h 1"/>
                <a:gd name="T4" fmla="*/ 26 w 36"/>
                <a:gd name="T5" fmla="*/ 0 h 1"/>
                <a:gd name="T6" fmla="*/ 34 w 36"/>
                <a:gd name="T7" fmla="*/ 0 h 1"/>
                <a:gd name="T8" fmla="*/ 36 w 3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cubicBezTo>
                    <a:pt x="0" y="1"/>
                    <a:pt x="7" y="0"/>
                    <a:pt x="13" y="0"/>
                  </a:cubicBezTo>
                  <a:cubicBezTo>
                    <a:pt x="19" y="1"/>
                    <a:pt x="24" y="0"/>
                    <a:pt x="26" y="0"/>
                  </a:cubicBezTo>
                  <a:cubicBezTo>
                    <a:pt x="29" y="0"/>
                    <a:pt x="32" y="0"/>
                    <a:pt x="34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87BF1E1C-0965-4FBA-B58B-990E0835F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" y="2237"/>
              <a:ext cx="318" cy="174"/>
            </a:xfrm>
            <a:custGeom>
              <a:avLst/>
              <a:gdLst>
                <a:gd name="T0" fmla="*/ 35 w 53"/>
                <a:gd name="T1" fmla="*/ 27 h 29"/>
                <a:gd name="T2" fmla="*/ 16 w 53"/>
                <a:gd name="T3" fmla="*/ 28 h 29"/>
                <a:gd name="T4" fmla="*/ 0 w 53"/>
                <a:gd name="T5" fmla="*/ 29 h 29"/>
                <a:gd name="T6" fmla="*/ 10 w 53"/>
                <a:gd name="T7" fmla="*/ 22 h 29"/>
                <a:gd name="T8" fmla="*/ 17 w 53"/>
                <a:gd name="T9" fmla="*/ 18 h 29"/>
                <a:gd name="T10" fmla="*/ 26 w 53"/>
                <a:gd name="T11" fmla="*/ 7 h 29"/>
                <a:gd name="T12" fmla="*/ 33 w 53"/>
                <a:gd name="T13" fmla="*/ 1 h 29"/>
                <a:gd name="T14" fmla="*/ 53 w 53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9">
                  <a:moveTo>
                    <a:pt x="35" y="27"/>
                  </a:moveTo>
                  <a:cubicBezTo>
                    <a:pt x="33" y="28"/>
                    <a:pt x="16" y="28"/>
                    <a:pt x="16" y="28"/>
                  </a:cubicBezTo>
                  <a:cubicBezTo>
                    <a:pt x="9" y="27"/>
                    <a:pt x="0" y="29"/>
                    <a:pt x="0" y="29"/>
                  </a:cubicBezTo>
                  <a:cubicBezTo>
                    <a:pt x="0" y="29"/>
                    <a:pt x="7" y="23"/>
                    <a:pt x="10" y="22"/>
                  </a:cubicBezTo>
                  <a:cubicBezTo>
                    <a:pt x="12" y="22"/>
                    <a:pt x="15" y="19"/>
                    <a:pt x="17" y="18"/>
                  </a:cubicBezTo>
                  <a:cubicBezTo>
                    <a:pt x="18" y="17"/>
                    <a:pt x="25" y="10"/>
                    <a:pt x="26" y="7"/>
                  </a:cubicBezTo>
                  <a:cubicBezTo>
                    <a:pt x="28" y="4"/>
                    <a:pt x="30" y="1"/>
                    <a:pt x="33" y="1"/>
                  </a:cubicBezTo>
                  <a:cubicBezTo>
                    <a:pt x="35" y="1"/>
                    <a:pt x="49" y="0"/>
                    <a:pt x="53" y="1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5275701F-3D52-4E82-87CC-C05EED78E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" y="2273"/>
              <a:ext cx="150" cy="12"/>
            </a:xfrm>
            <a:custGeom>
              <a:avLst/>
              <a:gdLst>
                <a:gd name="T0" fmla="*/ 0 w 25"/>
                <a:gd name="T1" fmla="*/ 1 h 2"/>
                <a:gd name="T2" fmla="*/ 14 w 25"/>
                <a:gd name="T3" fmla="*/ 0 h 2"/>
                <a:gd name="T4" fmla="*/ 25 w 2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">
                  <a:moveTo>
                    <a:pt x="0" y="1"/>
                  </a:moveTo>
                  <a:cubicBezTo>
                    <a:pt x="0" y="1"/>
                    <a:pt x="12" y="0"/>
                    <a:pt x="14" y="0"/>
                  </a:cubicBezTo>
                  <a:cubicBezTo>
                    <a:pt x="15" y="0"/>
                    <a:pt x="23" y="1"/>
                    <a:pt x="25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45DD1939-E4A1-44A7-88FE-1578B9240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" y="2315"/>
              <a:ext cx="162" cy="12"/>
            </a:xfrm>
            <a:custGeom>
              <a:avLst/>
              <a:gdLst>
                <a:gd name="T0" fmla="*/ 0 w 27"/>
                <a:gd name="T1" fmla="*/ 0 h 2"/>
                <a:gd name="T2" fmla="*/ 16 w 27"/>
                <a:gd name="T3" fmla="*/ 1 h 2"/>
                <a:gd name="T4" fmla="*/ 27 w 27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">
                  <a:moveTo>
                    <a:pt x="0" y="0"/>
                  </a:moveTo>
                  <a:cubicBezTo>
                    <a:pt x="0" y="0"/>
                    <a:pt x="14" y="0"/>
                    <a:pt x="16" y="1"/>
                  </a:cubicBezTo>
                  <a:cubicBezTo>
                    <a:pt x="19" y="1"/>
                    <a:pt x="26" y="1"/>
                    <a:pt x="27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6" name="Freeform 56">
              <a:extLst>
                <a:ext uri="{FF2B5EF4-FFF2-40B4-BE49-F238E27FC236}">
                  <a16:creationId xmlns:a16="http://schemas.microsoft.com/office/drawing/2014/main" id="{E2A692DE-E547-4A01-971A-109EF2A30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" y="2345"/>
              <a:ext cx="186" cy="30"/>
            </a:xfrm>
            <a:custGeom>
              <a:avLst/>
              <a:gdLst>
                <a:gd name="T0" fmla="*/ 0 w 31"/>
                <a:gd name="T1" fmla="*/ 0 h 5"/>
                <a:gd name="T2" fmla="*/ 21 w 31"/>
                <a:gd name="T3" fmla="*/ 2 h 5"/>
                <a:gd name="T4" fmla="*/ 31 w 31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5">
                  <a:moveTo>
                    <a:pt x="0" y="0"/>
                  </a:moveTo>
                  <a:cubicBezTo>
                    <a:pt x="0" y="0"/>
                    <a:pt x="16" y="0"/>
                    <a:pt x="21" y="2"/>
                  </a:cubicBezTo>
                  <a:cubicBezTo>
                    <a:pt x="26" y="4"/>
                    <a:pt x="30" y="5"/>
                    <a:pt x="31" y="4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7" name="Freeform 57">
              <a:extLst>
                <a:ext uri="{FF2B5EF4-FFF2-40B4-BE49-F238E27FC236}">
                  <a16:creationId xmlns:a16="http://schemas.microsoft.com/office/drawing/2014/main" id="{8635277D-687F-44D6-B762-0107E4613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2129"/>
              <a:ext cx="156" cy="42"/>
            </a:xfrm>
            <a:custGeom>
              <a:avLst/>
              <a:gdLst>
                <a:gd name="T0" fmla="*/ 23 w 26"/>
                <a:gd name="T1" fmla="*/ 7 h 7"/>
                <a:gd name="T2" fmla="*/ 12 w 26"/>
                <a:gd name="T3" fmla="*/ 6 h 7"/>
                <a:gd name="T4" fmla="*/ 0 w 26"/>
                <a:gd name="T5" fmla="*/ 7 h 7"/>
                <a:gd name="T6" fmla="*/ 11 w 26"/>
                <a:gd name="T7" fmla="*/ 3 h 7"/>
                <a:gd name="T8" fmla="*/ 26 w 2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3" y="7"/>
                  </a:moveTo>
                  <a:cubicBezTo>
                    <a:pt x="22" y="7"/>
                    <a:pt x="12" y="6"/>
                    <a:pt x="12" y="6"/>
                  </a:cubicBezTo>
                  <a:cubicBezTo>
                    <a:pt x="4" y="5"/>
                    <a:pt x="0" y="7"/>
                    <a:pt x="0" y="7"/>
                  </a:cubicBezTo>
                  <a:cubicBezTo>
                    <a:pt x="0" y="7"/>
                    <a:pt x="7" y="3"/>
                    <a:pt x="11" y="3"/>
                  </a:cubicBezTo>
                  <a:cubicBezTo>
                    <a:pt x="15" y="3"/>
                    <a:pt x="22" y="0"/>
                    <a:pt x="26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8" name="Freeform 58">
              <a:extLst>
                <a:ext uri="{FF2B5EF4-FFF2-40B4-BE49-F238E27FC236}">
                  <a16:creationId xmlns:a16="http://schemas.microsoft.com/office/drawing/2014/main" id="{114E7140-22A5-480B-9735-905F6B23E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" y="2195"/>
              <a:ext cx="138" cy="12"/>
            </a:xfrm>
            <a:custGeom>
              <a:avLst/>
              <a:gdLst>
                <a:gd name="T0" fmla="*/ 23 w 23"/>
                <a:gd name="T1" fmla="*/ 2 h 2"/>
                <a:gd name="T2" fmla="*/ 18 w 23"/>
                <a:gd name="T3" fmla="*/ 2 h 2"/>
                <a:gd name="T4" fmla="*/ 8 w 23"/>
                <a:gd name="T5" fmla="*/ 0 h 2"/>
                <a:gd name="T6" fmla="*/ 0 w 2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2"/>
                  </a:moveTo>
                  <a:cubicBezTo>
                    <a:pt x="21" y="2"/>
                    <a:pt x="18" y="2"/>
                    <a:pt x="18" y="2"/>
                  </a:cubicBezTo>
                  <a:cubicBezTo>
                    <a:pt x="18" y="2"/>
                    <a:pt x="10" y="0"/>
                    <a:pt x="8" y="0"/>
                  </a:cubicBezTo>
                  <a:cubicBezTo>
                    <a:pt x="6" y="1"/>
                    <a:pt x="2" y="1"/>
                    <a:pt x="0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9" name="Freeform 59">
              <a:extLst>
                <a:ext uri="{FF2B5EF4-FFF2-40B4-BE49-F238E27FC236}">
                  <a16:creationId xmlns:a16="http://schemas.microsoft.com/office/drawing/2014/main" id="{A79A70AB-8820-4F10-93AB-839507706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" y="2429"/>
              <a:ext cx="126" cy="204"/>
            </a:xfrm>
            <a:custGeom>
              <a:avLst/>
              <a:gdLst>
                <a:gd name="T0" fmla="*/ 4 w 21"/>
                <a:gd name="T1" fmla="*/ 30 h 34"/>
                <a:gd name="T2" fmla="*/ 5 w 21"/>
                <a:gd name="T3" fmla="*/ 17 h 34"/>
                <a:gd name="T4" fmla="*/ 5 w 21"/>
                <a:gd name="T5" fmla="*/ 15 h 34"/>
                <a:gd name="T6" fmla="*/ 5 w 21"/>
                <a:gd name="T7" fmla="*/ 9 h 34"/>
                <a:gd name="T8" fmla="*/ 5 w 21"/>
                <a:gd name="T9" fmla="*/ 7 h 34"/>
                <a:gd name="T10" fmla="*/ 5 w 21"/>
                <a:gd name="T11" fmla="*/ 4 h 34"/>
                <a:gd name="T12" fmla="*/ 3 w 21"/>
                <a:gd name="T13" fmla="*/ 0 h 34"/>
                <a:gd name="T14" fmla="*/ 0 w 21"/>
                <a:gd name="T15" fmla="*/ 0 h 34"/>
                <a:gd name="T16" fmla="*/ 0 w 21"/>
                <a:gd name="T17" fmla="*/ 9 h 34"/>
                <a:gd name="T18" fmla="*/ 1 w 21"/>
                <a:gd name="T19" fmla="*/ 14 h 34"/>
                <a:gd name="T20" fmla="*/ 1 w 21"/>
                <a:gd name="T21" fmla="*/ 25 h 34"/>
                <a:gd name="T22" fmla="*/ 2 w 21"/>
                <a:gd name="T23" fmla="*/ 28 h 34"/>
                <a:gd name="T24" fmla="*/ 2 w 21"/>
                <a:gd name="T25" fmla="*/ 33 h 34"/>
                <a:gd name="T26" fmla="*/ 2 w 21"/>
                <a:gd name="T27" fmla="*/ 33 h 34"/>
                <a:gd name="T28" fmla="*/ 5 w 21"/>
                <a:gd name="T29" fmla="*/ 33 h 34"/>
                <a:gd name="T30" fmla="*/ 7 w 21"/>
                <a:gd name="T31" fmla="*/ 32 h 34"/>
                <a:gd name="T32" fmla="*/ 10 w 21"/>
                <a:gd name="T33" fmla="*/ 26 h 34"/>
                <a:gd name="T34" fmla="*/ 11 w 21"/>
                <a:gd name="T35" fmla="*/ 25 h 34"/>
                <a:gd name="T36" fmla="*/ 18 w 21"/>
                <a:gd name="T37" fmla="*/ 11 h 34"/>
                <a:gd name="T38" fmla="*/ 20 w 21"/>
                <a:gd name="T39" fmla="*/ 8 h 34"/>
                <a:gd name="T40" fmla="*/ 21 w 21"/>
                <a:gd name="T41" fmla="*/ 2 h 34"/>
                <a:gd name="T42" fmla="*/ 20 w 21"/>
                <a:gd name="T43" fmla="*/ 1 h 34"/>
                <a:gd name="T44" fmla="*/ 15 w 21"/>
                <a:gd name="T45" fmla="*/ 0 h 34"/>
                <a:gd name="T46" fmla="*/ 16 w 21"/>
                <a:gd name="T47" fmla="*/ 6 h 34"/>
                <a:gd name="T48" fmla="*/ 12 w 21"/>
                <a:gd name="T49" fmla="*/ 14 h 34"/>
                <a:gd name="T50" fmla="*/ 11 w 21"/>
                <a:gd name="T51" fmla="*/ 16 h 34"/>
                <a:gd name="T52" fmla="*/ 10 w 21"/>
                <a:gd name="T53" fmla="*/ 20 h 34"/>
                <a:gd name="T54" fmla="*/ 6 w 21"/>
                <a:gd name="T55" fmla="*/ 29 h 34"/>
                <a:gd name="T56" fmla="*/ 4 w 21"/>
                <a:gd name="T57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" h="34">
                  <a:moveTo>
                    <a:pt x="4" y="30"/>
                  </a:moveTo>
                  <a:cubicBezTo>
                    <a:pt x="4" y="26"/>
                    <a:pt x="5" y="22"/>
                    <a:pt x="5" y="17"/>
                  </a:cubicBezTo>
                  <a:cubicBezTo>
                    <a:pt x="5" y="17"/>
                    <a:pt x="5" y="16"/>
                    <a:pt x="5" y="15"/>
                  </a:cubicBezTo>
                  <a:cubicBezTo>
                    <a:pt x="5" y="13"/>
                    <a:pt x="5" y="11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3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0" y="11"/>
                    <a:pt x="0" y="12"/>
                    <a:pt x="1" y="14"/>
                  </a:cubicBezTo>
                  <a:cubicBezTo>
                    <a:pt x="1" y="18"/>
                    <a:pt x="1" y="22"/>
                    <a:pt x="1" y="25"/>
                  </a:cubicBezTo>
                  <a:cubicBezTo>
                    <a:pt x="1" y="26"/>
                    <a:pt x="1" y="27"/>
                    <a:pt x="2" y="28"/>
                  </a:cubicBezTo>
                  <a:cubicBezTo>
                    <a:pt x="2" y="29"/>
                    <a:pt x="2" y="31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4"/>
                    <a:pt x="4" y="34"/>
                    <a:pt x="5" y="33"/>
                  </a:cubicBezTo>
                  <a:cubicBezTo>
                    <a:pt x="6" y="33"/>
                    <a:pt x="7" y="32"/>
                    <a:pt x="7" y="32"/>
                  </a:cubicBezTo>
                  <a:cubicBezTo>
                    <a:pt x="9" y="30"/>
                    <a:pt x="10" y="28"/>
                    <a:pt x="10" y="26"/>
                  </a:cubicBezTo>
                  <a:cubicBezTo>
                    <a:pt x="11" y="26"/>
                    <a:pt x="11" y="25"/>
                    <a:pt x="11" y="25"/>
                  </a:cubicBezTo>
                  <a:cubicBezTo>
                    <a:pt x="13" y="20"/>
                    <a:pt x="14" y="15"/>
                    <a:pt x="18" y="11"/>
                  </a:cubicBezTo>
                  <a:cubicBezTo>
                    <a:pt x="19" y="9"/>
                    <a:pt x="20" y="9"/>
                    <a:pt x="20" y="8"/>
                  </a:cubicBezTo>
                  <a:cubicBezTo>
                    <a:pt x="20" y="6"/>
                    <a:pt x="21" y="3"/>
                    <a:pt x="21" y="2"/>
                  </a:cubicBezTo>
                  <a:cubicBezTo>
                    <a:pt x="21" y="1"/>
                    <a:pt x="21" y="1"/>
                    <a:pt x="20" y="1"/>
                  </a:cubicBezTo>
                  <a:cubicBezTo>
                    <a:pt x="19" y="0"/>
                    <a:pt x="17" y="0"/>
                    <a:pt x="15" y="0"/>
                  </a:cubicBezTo>
                  <a:cubicBezTo>
                    <a:pt x="14" y="2"/>
                    <a:pt x="16" y="5"/>
                    <a:pt x="16" y="6"/>
                  </a:cubicBezTo>
                  <a:cubicBezTo>
                    <a:pt x="18" y="9"/>
                    <a:pt x="13" y="11"/>
                    <a:pt x="12" y="14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7"/>
                    <a:pt x="11" y="18"/>
                    <a:pt x="10" y="20"/>
                  </a:cubicBezTo>
                  <a:cubicBezTo>
                    <a:pt x="9" y="23"/>
                    <a:pt x="8" y="26"/>
                    <a:pt x="6" y="29"/>
                  </a:cubicBezTo>
                  <a:cubicBezTo>
                    <a:pt x="6" y="29"/>
                    <a:pt x="4" y="33"/>
                    <a:pt x="4" y="30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0" name="Freeform 60">
              <a:extLst>
                <a:ext uri="{FF2B5EF4-FFF2-40B4-BE49-F238E27FC236}">
                  <a16:creationId xmlns:a16="http://schemas.microsoft.com/office/drawing/2014/main" id="{E122A675-F34A-4787-8315-EAF630E30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" y="2699"/>
              <a:ext cx="60" cy="42"/>
            </a:xfrm>
            <a:custGeom>
              <a:avLst/>
              <a:gdLst>
                <a:gd name="T0" fmla="*/ 8 w 10"/>
                <a:gd name="T1" fmla="*/ 4 h 7"/>
                <a:gd name="T2" fmla="*/ 10 w 10"/>
                <a:gd name="T3" fmla="*/ 1 h 7"/>
                <a:gd name="T4" fmla="*/ 3 w 10"/>
                <a:gd name="T5" fmla="*/ 0 h 7"/>
                <a:gd name="T6" fmla="*/ 1 w 10"/>
                <a:gd name="T7" fmla="*/ 4 h 7"/>
                <a:gd name="T8" fmla="*/ 8 w 10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8" y="4"/>
                  </a:moveTo>
                  <a:cubicBezTo>
                    <a:pt x="9" y="4"/>
                    <a:pt x="10" y="3"/>
                    <a:pt x="10" y="1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7"/>
                    <a:pt x="8" y="4"/>
                    <a:pt x="8" y="4"/>
                  </a:cubicBezTo>
                </a:path>
              </a:pathLst>
            </a:custGeom>
            <a:solidFill>
              <a:srgbClr val="D53456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1" name="Freeform 61">
              <a:extLst>
                <a:ext uri="{FF2B5EF4-FFF2-40B4-BE49-F238E27FC236}">
                  <a16:creationId xmlns:a16="http://schemas.microsoft.com/office/drawing/2014/main" id="{CDFD952C-F08C-4EC3-9A90-5304BB62D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075"/>
              <a:ext cx="138" cy="336"/>
            </a:xfrm>
            <a:custGeom>
              <a:avLst/>
              <a:gdLst>
                <a:gd name="T0" fmla="*/ 23 w 23"/>
                <a:gd name="T1" fmla="*/ 56 h 56"/>
                <a:gd name="T2" fmla="*/ 9 w 23"/>
                <a:gd name="T3" fmla="*/ 30 h 56"/>
                <a:gd name="T4" fmla="*/ 4 w 23"/>
                <a:gd name="T5" fmla="*/ 15 h 56"/>
                <a:gd name="T6" fmla="*/ 4 w 23"/>
                <a:gd name="T7" fmla="*/ 14 h 56"/>
                <a:gd name="T8" fmla="*/ 2 w 23"/>
                <a:gd name="T9" fmla="*/ 9 h 56"/>
                <a:gd name="T10" fmla="*/ 1 w 23"/>
                <a:gd name="T11" fmla="*/ 5 h 56"/>
                <a:gd name="T12" fmla="*/ 4 w 23"/>
                <a:gd name="T13" fmla="*/ 0 h 56"/>
                <a:gd name="T14" fmla="*/ 8 w 23"/>
                <a:gd name="T15" fmla="*/ 1 h 56"/>
                <a:gd name="T16" fmla="*/ 5 w 23"/>
                <a:gd name="T17" fmla="*/ 1 h 56"/>
                <a:gd name="T18" fmla="*/ 5 w 23"/>
                <a:gd name="T19" fmla="*/ 2 h 56"/>
                <a:gd name="T20" fmla="*/ 6 w 23"/>
                <a:gd name="T21" fmla="*/ 9 h 56"/>
                <a:gd name="T22" fmla="*/ 11 w 23"/>
                <a:gd name="T23" fmla="*/ 18 h 56"/>
                <a:gd name="T24" fmla="*/ 11 w 23"/>
                <a:gd name="T25" fmla="*/ 21 h 56"/>
                <a:gd name="T26" fmla="*/ 11 w 23"/>
                <a:gd name="T27" fmla="*/ 22 h 56"/>
                <a:gd name="T28" fmla="*/ 11 w 23"/>
                <a:gd name="T29" fmla="*/ 22 h 56"/>
                <a:gd name="T30" fmla="*/ 11 w 23"/>
                <a:gd name="T31" fmla="*/ 23 h 56"/>
                <a:gd name="T32" fmla="*/ 14 w 23"/>
                <a:gd name="T33" fmla="*/ 29 h 56"/>
                <a:gd name="T34" fmla="*/ 15 w 23"/>
                <a:gd name="T35" fmla="*/ 32 h 56"/>
                <a:gd name="T36" fmla="*/ 15 w 23"/>
                <a:gd name="T37" fmla="*/ 35 h 56"/>
                <a:gd name="T38" fmla="*/ 17 w 23"/>
                <a:gd name="T39" fmla="*/ 42 h 56"/>
                <a:gd name="T40" fmla="*/ 18 w 23"/>
                <a:gd name="T41" fmla="*/ 43 h 56"/>
                <a:gd name="T42" fmla="*/ 19 w 23"/>
                <a:gd name="T43" fmla="*/ 50 h 56"/>
                <a:gd name="T44" fmla="*/ 23 w 23"/>
                <a:gd name="T4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56">
                  <a:moveTo>
                    <a:pt x="23" y="56"/>
                  </a:moveTo>
                  <a:cubicBezTo>
                    <a:pt x="17" y="51"/>
                    <a:pt x="14" y="42"/>
                    <a:pt x="9" y="30"/>
                  </a:cubicBezTo>
                  <a:cubicBezTo>
                    <a:pt x="7" y="25"/>
                    <a:pt x="6" y="20"/>
                    <a:pt x="4" y="15"/>
                  </a:cubicBezTo>
                  <a:cubicBezTo>
                    <a:pt x="4" y="15"/>
                    <a:pt x="4" y="14"/>
                    <a:pt x="4" y="14"/>
                  </a:cubicBezTo>
                  <a:cubicBezTo>
                    <a:pt x="3" y="12"/>
                    <a:pt x="3" y="11"/>
                    <a:pt x="2" y="9"/>
                  </a:cubicBezTo>
                  <a:cubicBezTo>
                    <a:pt x="2" y="8"/>
                    <a:pt x="1" y="7"/>
                    <a:pt x="1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5" y="0"/>
                    <a:pt x="7" y="1"/>
                    <a:pt x="8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4"/>
                    <a:pt x="6" y="7"/>
                    <a:pt x="6" y="9"/>
                  </a:cubicBezTo>
                  <a:cubicBezTo>
                    <a:pt x="7" y="12"/>
                    <a:pt x="9" y="15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2" y="25"/>
                    <a:pt x="13" y="27"/>
                    <a:pt x="14" y="29"/>
                  </a:cubicBezTo>
                  <a:cubicBezTo>
                    <a:pt x="14" y="30"/>
                    <a:pt x="14" y="31"/>
                    <a:pt x="15" y="32"/>
                  </a:cubicBezTo>
                  <a:cubicBezTo>
                    <a:pt x="15" y="33"/>
                    <a:pt x="15" y="34"/>
                    <a:pt x="15" y="35"/>
                  </a:cubicBezTo>
                  <a:cubicBezTo>
                    <a:pt x="16" y="38"/>
                    <a:pt x="17" y="40"/>
                    <a:pt x="17" y="42"/>
                  </a:cubicBezTo>
                  <a:cubicBezTo>
                    <a:pt x="17" y="43"/>
                    <a:pt x="18" y="43"/>
                    <a:pt x="18" y="43"/>
                  </a:cubicBezTo>
                  <a:cubicBezTo>
                    <a:pt x="18" y="46"/>
                    <a:pt x="18" y="48"/>
                    <a:pt x="19" y="50"/>
                  </a:cubicBezTo>
                  <a:cubicBezTo>
                    <a:pt x="21" y="52"/>
                    <a:pt x="23" y="55"/>
                    <a:pt x="23" y="56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2" name="Freeform 62">
              <a:extLst>
                <a:ext uri="{FF2B5EF4-FFF2-40B4-BE49-F238E27FC236}">
                  <a16:creationId xmlns:a16="http://schemas.microsoft.com/office/drawing/2014/main" id="{6449599A-835D-4E44-B44A-EE72B550C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2147"/>
              <a:ext cx="48" cy="102"/>
            </a:xfrm>
            <a:custGeom>
              <a:avLst/>
              <a:gdLst>
                <a:gd name="T0" fmla="*/ 0 w 8"/>
                <a:gd name="T1" fmla="*/ 4 h 17"/>
                <a:gd name="T2" fmla="*/ 1 w 8"/>
                <a:gd name="T3" fmla="*/ 0 h 17"/>
                <a:gd name="T4" fmla="*/ 8 w 8"/>
                <a:gd name="T5" fmla="*/ 5 h 17"/>
                <a:gd name="T6" fmla="*/ 6 w 8"/>
                <a:gd name="T7" fmla="*/ 7 h 17"/>
                <a:gd name="T8" fmla="*/ 5 w 8"/>
                <a:gd name="T9" fmla="*/ 14 h 17"/>
                <a:gd name="T10" fmla="*/ 4 w 8"/>
                <a:gd name="T11" fmla="*/ 17 h 17"/>
                <a:gd name="T12" fmla="*/ 1 w 8"/>
                <a:gd name="T13" fmla="*/ 15 h 17"/>
                <a:gd name="T14" fmla="*/ 1 w 8"/>
                <a:gd name="T15" fmla="*/ 9 h 17"/>
                <a:gd name="T16" fmla="*/ 0 w 8"/>
                <a:gd name="T17" fmla="*/ 4 h 17"/>
                <a:gd name="T18" fmla="*/ 0 w 8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7">
                  <a:moveTo>
                    <a:pt x="0" y="4"/>
                  </a:moveTo>
                  <a:cubicBezTo>
                    <a:pt x="1" y="3"/>
                    <a:pt x="1" y="1"/>
                    <a:pt x="1" y="0"/>
                  </a:cubicBezTo>
                  <a:cubicBezTo>
                    <a:pt x="3" y="1"/>
                    <a:pt x="6" y="3"/>
                    <a:pt x="8" y="5"/>
                  </a:cubicBezTo>
                  <a:cubicBezTo>
                    <a:pt x="8" y="6"/>
                    <a:pt x="6" y="7"/>
                    <a:pt x="6" y="7"/>
                  </a:cubicBezTo>
                  <a:cubicBezTo>
                    <a:pt x="5" y="10"/>
                    <a:pt x="6" y="12"/>
                    <a:pt x="5" y="14"/>
                  </a:cubicBezTo>
                  <a:cubicBezTo>
                    <a:pt x="5" y="15"/>
                    <a:pt x="5" y="17"/>
                    <a:pt x="4" y="17"/>
                  </a:cubicBezTo>
                  <a:cubicBezTo>
                    <a:pt x="3" y="17"/>
                    <a:pt x="2" y="16"/>
                    <a:pt x="1" y="15"/>
                  </a:cubicBezTo>
                  <a:cubicBezTo>
                    <a:pt x="1" y="13"/>
                    <a:pt x="1" y="11"/>
                    <a:pt x="1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3" name="Freeform 63">
              <a:extLst>
                <a:ext uri="{FF2B5EF4-FFF2-40B4-BE49-F238E27FC236}">
                  <a16:creationId xmlns:a16="http://schemas.microsoft.com/office/drawing/2014/main" id="{ADABDB53-779C-46AC-A4D3-8CA1A2E81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" y="2195"/>
              <a:ext cx="54" cy="120"/>
            </a:xfrm>
            <a:custGeom>
              <a:avLst/>
              <a:gdLst>
                <a:gd name="T0" fmla="*/ 4 w 9"/>
                <a:gd name="T1" fmla="*/ 6 h 20"/>
                <a:gd name="T2" fmla="*/ 5 w 9"/>
                <a:gd name="T3" fmla="*/ 0 h 20"/>
                <a:gd name="T4" fmla="*/ 9 w 9"/>
                <a:gd name="T5" fmla="*/ 5 h 20"/>
                <a:gd name="T6" fmla="*/ 8 w 9"/>
                <a:gd name="T7" fmla="*/ 14 h 20"/>
                <a:gd name="T8" fmla="*/ 4 w 9"/>
                <a:gd name="T9" fmla="*/ 20 h 20"/>
                <a:gd name="T10" fmla="*/ 0 w 9"/>
                <a:gd name="T11" fmla="*/ 14 h 20"/>
                <a:gd name="T12" fmla="*/ 3 w 9"/>
                <a:gd name="T13" fmla="*/ 7 h 20"/>
                <a:gd name="T14" fmla="*/ 4 w 9"/>
                <a:gd name="T1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4" y="6"/>
                  </a:moveTo>
                  <a:cubicBezTo>
                    <a:pt x="4" y="4"/>
                    <a:pt x="3" y="2"/>
                    <a:pt x="5" y="0"/>
                  </a:cubicBezTo>
                  <a:cubicBezTo>
                    <a:pt x="6" y="2"/>
                    <a:pt x="8" y="3"/>
                    <a:pt x="9" y="5"/>
                  </a:cubicBezTo>
                  <a:cubicBezTo>
                    <a:pt x="9" y="8"/>
                    <a:pt x="9" y="11"/>
                    <a:pt x="8" y="14"/>
                  </a:cubicBezTo>
                  <a:cubicBezTo>
                    <a:pt x="7" y="16"/>
                    <a:pt x="5" y="18"/>
                    <a:pt x="4" y="20"/>
                  </a:cubicBezTo>
                  <a:cubicBezTo>
                    <a:pt x="2" y="18"/>
                    <a:pt x="1" y="16"/>
                    <a:pt x="0" y="14"/>
                  </a:cubicBezTo>
                  <a:cubicBezTo>
                    <a:pt x="4" y="15"/>
                    <a:pt x="2" y="10"/>
                    <a:pt x="3" y="7"/>
                  </a:cubicBezTo>
                  <a:cubicBezTo>
                    <a:pt x="3" y="7"/>
                    <a:pt x="3" y="6"/>
                    <a:pt x="4" y="6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4" name="Freeform 64">
              <a:extLst>
                <a:ext uri="{FF2B5EF4-FFF2-40B4-BE49-F238E27FC236}">
                  <a16:creationId xmlns:a16="http://schemas.microsoft.com/office/drawing/2014/main" id="{3A63C67D-50D6-4FAC-9555-35B49F40B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081"/>
              <a:ext cx="138" cy="348"/>
            </a:xfrm>
            <a:custGeom>
              <a:avLst/>
              <a:gdLst>
                <a:gd name="T0" fmla="*/ 3 w 23"/>
                <a:gd name="T1" fmla="*/ 3 h 58"/>
                <a:gd name="T2" fmla="*/ 4 w 23"/>
                <a:gd name="T3" fmla="*/ 9 h 58"/>
                <a:gd name="T4" fmla="*/ 6 w 23"/>
                <a:gd name="T5" fmla="*/ 15 h 58"/>
                <a:gd name="T6" fmla="*/ 7 w 23"/>
                <a:gd name="T7" fmla="*/ 21 h 58"/>
                <a:gd name="T8" fmla="*/ 9 w 23"/>
                <a:gd name="T9" fmla="*/ 26 h 58"/>
                <a:gd name="T10" fmla="*/ 11 w 23"/>
                <a:gd name="T11" fmla="*/ 33 h 58"/>
                <a:gd name="T12" fmla="*/ 13 w 23"/>
                <a:gd name="T13" fmla="*/ 40 h 58"/>
                <a:gd name="T14" fmla="*/ 14 w 23"/>
                <a:gd name="T15" fmla="*/ 48 h 58"/>
                <a:gd name="T16" fmla="*/ 17 w 23"/>
                <a:gd name="T17" fmla="*/ 52 h 58"/>
                <a:gd name="T18" fmla="*/ 17 w 23"/>
                <a:gd name="T19" fmla="*/ 56 h 58"/>
                <a:gd name="T20" fmla="*/ 22 w 23"/>
                <a:gd name="T21" fmla="*/ 58 h 58"/>
                <a:gd name="T22" fmla="*/ 23 w 23"/>
                <a:gd name="T23" fmla="*/ 53 h 58"/>
                <a:gd name="T24" fmla="*/ 22 w 23"/>
                <a:gd name="T25" fmla="*/ 46 h 58"/>
                <a:gd name="T26" fmla="*/ 22 w 23"/>
                <a:gd name="T27" fmla="*/ 39 h 58"/>
                <a:gd name="T28" fmla="*/ 20 w 23"/>
                <a:gd name="T29" fmla="*/ 32 h 58"/>
                <a:gd name="T30" fmla="*/ 19 w 23"/>
                <a:gd name="T31" fmla="*/ 27 h 58"/>
                <a:gd name="T32" fmla="*/ 18 w 23"/>
                <a:gd name="T33" fmla="*/ 25 h 58"/>
                <a:gd name="T34" fmla="*/ 18 w 23"/>
                <a:gd name="T35" fmla="*/ 23 h 58"/>
                <a:gd name="T36" fmla="*/ 18 w 23"/>
                <a:gd name="T37" fmla="*/ 21 h 58"/>
                <a:gd name="T38" fmla="*/ 15 w 23"/>
                <a:gd name="T39" fmla="*/ 12 h 58"/>
                <a:gd name="T40" fmla="*/ 15 w 23"/>
                <a:gd name="T41" fmla="*/ 11 h 58"/>
                <a:gd name="T42" fmla="*/ 15 w 23"/>
                <a:gd name="T43" fmla="*/ 5 h 58"/>
                <a:gd name="T44" fmla="*/ 7 w 23"/>
                <a:gd name="T45" fmla="*/ 2 h 58"/>
                <a:gd name="T46" fmla="*/ 0 w 23"/>
                <a:gd name="T47" fmla="*/ 0 h 58"/>
                <a:gd name="T48" fmla="*/ 3 w 23"/>
                <a:gd name="T49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" h="58">
                  <a:moveTo>
                    <a:pt x="3" y="3"/>
                  </a:moveTo>
                  <a:cubicBezTo>
                    <a:pt x="5" y="5"/>
                    <a:pt x="4" y="9"/>
                    <a:pt x="4" y="9"/>
                  </a:cubicBezTo>
                  <a:cubicBezTo>
                    <a:pt x="7" y="12"/>
                    <a:pt x="6" y="15"/>
                    <a:pt x="6" y="15"/>
                  </a:cubicBezTo>
                  <a:cubicBezTo>
                    <a:pt x="9" y="18"/>
                    <a:pt x="7" y="21"/>
                    <a:pt x="7" y="21"/>
                  </a:cubicBezTo>
                  <a:cubicBezTo>
                    <a:pt x="11" y="25"/>
                    <a:pt x="9" y="26"/>
                    <a:pt x="9" y="26"/>
                  </a:cubicBezTo>
                  <a:cubicBezTo>
                    <a:pt x="13" y="30"/>
                    <a:pt x="11" y="33"/>
                    <a:pt x="11" y="33"/>
                  </a:cubicBezTo>
                  <a:cubicBezTo>
                    <a:pt x="14" y="37"/>
                    <a:pt x="13" y="40"/>
                    <a:pt x="13" y="40"/>
                  </a:cubicBezTo>
                  <a:cubicBezTo>
                    <a:pt x="16" y="44"/>
                    <a:pt x="14" y="48"/>
                    <a:pt x="14" y="48"/>
                  </a:cubicBezTo>
                  <a:cubicBezTo>
                    <a:pt x="15" y="48"/>
                    <a:pt x="16" y="51"/>
                    <a:pt x="17" y="52"/>
                  </a:cubicBezTo>
                  <a:cubicBezTo>
                    <a:pt x="18" y="54"/>
                    <a:pt x="17" y="56"/>
                    <a:pt x="17" y="56"/>
                  </a:cubicBezTo>
                  <a:cubicBezTo>
                    <a:pt x="19" y="57"/>
                    <a:pt x="21" y="58"/>
                    <a:pt x="22" y="58"/>
                  </a:cubicBezTo>
                  <a:cubicBezTo>
                    <a:pt x="21" y="54"/>
                    <a:pt x="23" y="53"/>
                    <a:pt x="23" y="53"/>
                  </a:cubicBezTo>
                  <a:cubicBezTo>
                    <a:pt x="20" y="50"/>
                    <a:pt x="22" y="46"/>
                    <a:pt x="22" y="46"/>
                  </a:cubicBezTo>
                  <a:cubicBezTo>
                    <a:pt x="19" y="42"/>
                    <a:pt x="22" y="39"/>
                    <a:pt x="22" y="39"/>
                  </a:cubicBezTo>
                  <a:cubicBezTo>
                    <a:pt x="18" y="36"/>
                    <a:pt x="20" y="32"/>
                    <a:pt x="20" y="32"/>
                  </a:cubicBezTo>
                  <a:cubicBezTo>
                    <a:pt x="18" y="31"/>
                    <a:pt x="18" y="28"/>
                    <a:pt x="19" y="27"/>
                  </a:cubicBezTo>
                  <a:cubicBezTo>
                    <a:pt x="19" y="26"/>
                    <a:pt x="19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8" y="23"/>
                    <a:pt x="18" y="22"/>
                    <a:pt x="18" y="21"/>
                  </a:cubicBezTo>
                  <a:cubicBezTo>
                    <a:pt x="18" y="20"/>
                    <a:pt x="15" y="13"/>
                    <a:pt x="15" y="12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6" y="7"/>
                    <a:pt x="15" y="5"/>
                    <a:pt x="15" y="5"/>
                  </a:cubicBezTo>
                  <a:cubicBezTo>
                    <a:pt x="15" y="5"/>
                    <a:pt x="8" y="2"/>
                    <a:pt x="7" y="2"/>
                  </a:cubicBezTo>
                  <a:cubicBezTo>
                    <a:pt x="6" y="1"/>
                    <a:pt x="0" y="0"/>
                    <a:pt x="0" y="0"/>
                  </a:cubicBezTo>
                  <a:cubicBezTo>
                    <a:pt x="0" y="0"/>
                    <a:pt x="3" y="3"/>
                    <a:pt x="3" y="3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5" name="Freeform 65">
              <a:extLst>
                <a:ext uri="{FF2B5EF4-FFF2-40B4-BE49-F238E27FC236}">
                  <a16:creationId xmlns:a16="http://schemas.microsoft.com/office/drawing/2014/main" id="{7EA60B9B-F9D0-4E58-B710-82BA678A1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" y="2261"/>
              <a:ext cx="162" cy="174"/>
            </a:xfrm>
            <a:custGeom>
              <a:avLst/>
              <a:gdLst>
                <a:gd name="T0" fmla="*/ 13 w 27"/>
                <a:gd name="T1" fmla="*/ 0 h 29"/>
                <a:gd name="T2" fmla="*/ 27 w 27"/>
                <a:gd name="T3" fmla="*/ 20 h 29"/>
                <a:gd name="T4" fmla="*/ 27 w 27"/>
                <a:gd name="T5" fmla="*/ 29 h 29"/>
                <a:gd name="T6" fmla="*/ 22 w 27"/>
                <a:gd name="T7" fmla="*/ 28 h 29"/>
                <a:gd name="T8" fmla="*/ 23 w 27"/>
                <a:gd name="T9" fmla="*/ 24 h 29"/>
                <a:gd name="T10" fmla="*/ 22 w 27"/>
                <a:gd name="T11" fmla="*/ 14 h 29"/>
                <a:gd name="T12" fmla="*/ 19 w 27"/>
                <a:gd name="T13" fmla="*/ 8 h 29"/>
                <a:gd name="T14" fmla="*/ 14 w 27"/>
                <a:gd name="T15" fmla="*/ 18 h 29"/>
                <a:gd name="T16" fmla="*/ 9 w 27"/>
                <a:gd name="T17" fmla="*/ 24 h 29"/>
                <a:gd name="T18" fmla="*/ 8 w 27"/>
                <a:gd name="T19" fmla="*/ 25 h 29"/>
                <a:gd name="T20" fmla="*/ 8 w 27"/>
                <a:gd name="T21" fmla="*/ 28 h 29"/>
                <a:gd name="T22" fmla="*/ 0 w 27"/>
                <a:gd name="T23" fmla="*/ 28 h 29"/>
                <a:gd name="T24" fmla="*/ 2 w 27"/>
                <a:gd name="T25" fmla="*/ 24 h 29"/>
                <a:gd name="T26" fmla="*/ 8 w 27"/>
                <a:gd name="T27" fmla="*/ 14 h 29"/>
                <a:gd name="T28" fmla="*/ 12 w 27"/>
                <a:gd name="T29" fmla="*/ 7 h 29"/>
                <a:gd name="T30" fmla="*/ 13 w 27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9">
                  <a:moveTo>
                    <a:pt x="13" y="0"/>
                  </a:moveTo>
                  <a:cubicBezTo>
                    <a:pt x="13" y="0"/>
                    <a:pt x="21" y="7"/>
                    <a:pt x="27" y="20"/>
                  </a:cubicBezTo>
                  <a:cubicBezTo>
                    <a:pt x="27" y="20"/>
                    <a:pt x="26" y="27"/>
                    <a:pt x="27" y="29"/>
                  </a:cubicBezTo>
                  <a:cubicBezTo>
                    <a:pt x="27" y="29"/>
                    <a:pt x="25" y="28"/>
                    <a:pt x="22" y="28"/>
                  </a:cubicBezTo>
                  <a:cubicBezTo>
                    <a:pt x="22" y="28"/>
                    <a:pt x="23" y="26"/>
                    <a:pt x="23" y="24"/>
                  </a:cubicBezTo>
                  <a:cubicBezTo>
                    <a:pt x="23" y="23"/>
                    <a:pt x="23" y="15"/>
                    <a:pt x="22" y="14"/>
                  </a:cubicBezTo>
                  <a:cubicBezTo>
                    <a:pt x="21" y="12"/>
                    <a:pt x="21" y="11"/>
                    <a:pt x="19" y="8"/>
                  </a:cubicBezTo>
                  <a:cubicBezTo>
                    <a:pt x="19" y="8"/>
                    <a:pt x="14" y="16"/>
                    <a:pt x="14" y="18"/>
                  </a:cubicBezTo>
                  <a:cubicBezTo>
                    <a:pt x="14" y="18"/>
                    <a:pt x="10" y="23"/>
                    <a:pt x="9" y="24"/>
                  </a:cubicBezTo>
                  <a:cubicBezTo>
                    <a:pt x="9" y="24"/>
                    <a:pt x="8" y="24"/>
                    <a:pt x="8" y="25"/>
                  </a:cubicBezTo>
                  <a:cubicBezTo>
                    <a:pt x="8" y="26"/>
                    <a:pt x="8" y="28"/>
                    <a:pt x="8" y="28"/>
                  </a:cubicBezTo>
                  <a:lnTo>
                    <a:pt x="0" y="28"/>
                  </a:lnTo>
                  <a:cubicBezTo>
                    <a:pt x="0" y="28"/>
                    <a:pt x="2" y="24"/>
                    <a:pt x="2" y="24"/>
                  </a:cubicBezTo>
                  <a:cubicBezTo>
                    <a:pt x="2" y="23"/>
                    <a:pt x="7" y="15"/>
                    <a:pt x="8" y="14"/>
                  </a:cubicBezTo>
                  <a:cubicBezTo>
                    <a:pt x="8" y="14"/>
                    <a:pt x="11" y="8"/>
                    <a:pt x="12" y="7"/>
                  </a:cubicBezTo>
                  <a:cubicBezTo>
                    <a:pt x="12" y="7"/>
                    <a:pt x="13" y="2"/>
                    <a:pt x="13" y="0"/>
                  </a:cubicBez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6" name="Freeform 66">
              <a:extLst>
                <a:ext uri="{FF2B5EF4-FFF2-40B4-BE49-F238E27FC236}">
                  <a16:creationId xmlns:a16="http://schemas.microsoft.com/office/drawing/2014/main" id="{E7535299-ECB8-4878-A860-FA149F00A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" y="2519"/>
              <a:ext cx="36" cy="54"/>
            </a:xfrm>
            <a:custGeom>
              <a:avLst/>
              <a:gdLst>
                <a:gd name="T0" fmla="*/ 0 w 6"/>
                <a:gd name="T1" fmla="*/ 1 h 9"/>
                <a:gd name="T2" fmla="*/ 1 w 6"/>
                <a:gd name="T3" fmla="*/ 0 h 9"/>
                <a:gd name="T4" fmla="*/ 3 w 6"/>
                <a:gd name="T5" fmla="*/ 2 h 9"/>
                <a:gd name="T6" fmla="*/ 3 w 6"/>
                <a:gd name="T7" fmla="*/ 5 h 9"/>
                <a:gd name="T8" fmla="*/ 6 w 6"/>
                <a:gd name="T9" fmla="*/ 8 h 9"/>
                <a:gd name="T10" fmla="*/ 2 w 6"/>
                <a:gd name="T11" fmla="*/ 8 h 9"/>
                <a:gd name="T12" fmla="*/ 1 w 6"/>
                <a:gd name="T13" fmla="*/ 6 h 9"/>
                <a:gd name="T14" fmla="*/ 1 w 6"/>
                <a:gd name="T15" fmla="*/ 2 h 9"/>
                <a:gd name="T16" fmla="*/ 0 w 6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9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3" y="4"/>
                    <a:pt x="3" y="5"/>
                  </a:cubicBezTo>
                  <a:cubicBezTo>
                    <a:pt x="3" y="5"/>
                    <a:pt x="4" y="7"/>
                    <a:pt x="6" y="8"/>
                  </a:cubicBezTo>
                  <a:cubicBezTo>
                    <a:pt x="6" y="8"/>
                    <a:pt x="4" y="9"/>
                    <a:pt x="2" y="8"/>
                  </a:cubicBezTo>
                  <a:cubicBezTo>
                    <a:pt x="1" y="8"/>
                    <a:pt x="1" y="6"/>
                    <a:pt x="1" y="6"/>
                  </a:cubicBezTo>
                  <a:cubicBezTo>
                    <a:pt x="1" y="5"/>
                    <a:pt x="1" y="2"/>
                    <a:pt x="1" y="2"/>
                  </a:cubicBezTo>
                  <a:cubicBezTo>
                    <a:pt x="1" y="1"/>
                    <a:pt x="1" y="1"/>
                    <a:pt x="0" y="1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7" name="Freeform 67">
              <a:extLst>
                <a:ext uri="{FF2B5EF4-FFF2-40B4-BE49-F238E27FC236}">
                  <a16:creationId xmlns:a16="http://schemas.microsoft.com/office/drawing/2014/main" id="{F89174B6-9719-4C18-995E-C17490805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1" y="2495"/>
              <a:ext cx="84" cy="312"/>
            </a:xfrm>
            <a:custGeom>
              <a:avLst/>
              <a:gdLst>
                <a:gd name="T0" fmla="*/ 13 w 14"/>
                <a:gd name="T1" fmla="*/ 0 h 52"/>
                <a:gd name="T2" fmla="*/ 14 w 14"/>
                <a:gd name="T3" fmla="*/ 1 h 52"/>
                <a:gd name="T4" fmla="*/ 11 w 14"/>
                <a:gd name="T5" fmla="*/ 2 h 52"/>
                <a:gd name="T6" fmla="*/ 9 w 14"/>
                <a:gd name="T7" fmla="*/ 5 h 52"/>
                <a:gd name="T8" fmla="*/ 9 w 14"/>
                <a:gd name="T9" fmla="*/ 6 h 52"/>
                <a:gd name="T10" fmla="*/ 11 w 14"/>
                <a:gd name="T11" fmla="*/ 9 h 52"/>
                <a:gd name="T12" fmla="*/ 11 w 14"/>
                <a:gd name="T13" fmla="*/ 12 h 52"/>
                <a:gd name="T14" fmla="*/ 7 w 14"/>
                <a:gd name="T15" fmla="*/ 15 h 52"/>
                <a:gd name="T16" fmla="*/ 7 w 14"/>
                <a:gd name="T17" fmla="*/ 15 h 52"/>
                <a:gd name="T18" fmla="*/ 11 w 14"/>
                <a:gd name="T19" fmla="*/ 16 h 52"/>
                <a:gd name="T20" fmla="*/ 12 w 14"/>
                <a:gd name="T21" fmla="*/ 21 h 52"/>
                <a:gd name="T22" fmla="*/ 11 w 14"/>
                <a:gd name="T23" fmla="*/ 24 h 52"/>
                <a:gd name="T24" fmla="*/ 9 w 14"/>
                <a:gd name="T25" fmla="*/ 26 h 52"/>
                <a:gd name="T26" fmla="*/ 10 w 14"/>
                <a:gd name="T27" fmla="*/ 26 h 52"/>
                <a:gd name="T28" fmla="*/ 12 w 14"/>
                <a:gd name="T29" fmla="*/ 28 h 52"/>
                <a:gd name="T30" fmla="*/ 12 w 14"/>
                <a:gd name="T31" fmla="*/ 33 h 52"/>
                <a:gd name="T32" fmla="*/ 9 w 14"/>
                <a:gd name="T33" fmla="*/ 40 h 52"/>
                <a:gd name="T34" fmla="*/ 6 w 14"/>
                <a:gd name="T35" fmla="*/ 44 h 52"/>
                <a:gd name="T36" fmla="*/ 3 w 14"/>
                <a:gd name="T37" fmla="*/ 48 h 52"/>
                <a:gd name="T38" fmla="*/ 4 w 14"/>
                <a:gd name="T39" fmla="*/ 50 h 52"/>
                <a:gd name="T40" fmla="*/ 5 w 14"/>
                <a:gd name="T41" fmla="*/ 50 h 52"/>
                <a:gd name="T42" fmla="*/ 3 w 14"/>
                <a:gd name="T43" fmla="*/ 51 h 52"/>
                <a:gd name="T44" fmla="*/ 1 w 14"/>
                <a:gd name="T45" fmla="*/ 52 h 52"/>
                <a:gd name="T46" fmla="*/ 0 w 14"/>
                <a:gd name="T47" fmla="*/ 50 h 52"/>
                <a:gd name="T48" fmla="*/ 4 w 14"/>
                <a:gd name="T49" fmla="*/ 45 h 52"/>
                <a:gd name="T50" fmla="*/ 10 w 14"/>
                <a:gd name="T51" fmla="*/ 35 h 52"/>
                <a:gd name="T52" fmla="*/ 10 w 14"/>
                <a:gd name="T53" fmla="*/ 31 h 52"/>
                <a:gd name="T54" fmla="*/ 7 w 14"/>
                <a:gd name="T55" fmla="*/ 30 h 52"/>
                <a:gd name="T56" fmla="*/ 7 w 14"/>
                <a:gd name="T57" fmla="*/ 29 h 52"/>
                <a:gd name="T58" fmla="*/ 9 w 14"/>
                <a:gd name="T59" fmla="*/ 24 h 52"/>
                <a:gd name="T60" fmla="*/ 9 w 14"/>
                <a:gd name="T61" fmla="*/ 20 h 52"/>
                <a:gd name="T62" fmla="*/ 5 w 14"/>
                <a:gd name="T63" fmla="*/ 19 h 52"/>
                <a:gd name="T64" fmla="*/ 4 w 14"/>
                <a:gd name="T65" fmla="*/ 17 h 52"/>
                <a:gd name="T66" fmla="*/ 6 w 14"/>
                <a:gd name="T67" fmla="*/ 13 h 52"/>
                <a:gd name="T68" fmla="*/ 7 w 14"/>
                <a:gd name="T69" fmla="*/ 8 h 52"/>
                <a:gd name="T70" fmla="*/ 9 w 14"/>
                <a:gd name="T71" fmla="*/ 3 h 52"/>
                <a:gd name="T72" fmla="*/ 13 w 14"/>
                <a:gd name="T7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" h="52">
                  <a:moveTo>
                    <a:pt x="13" y="0"/>
                  </a:moveTo>
                  <a:cubicBezTo>
                    <a:pt x="13" y="0"/>
                    <a:pt x="14" y="1"/>
                    <a:pt x="14" y="1"/>
                  </a:cubicBezTo>
                  <a:cubicBezTo>
                    <a:pt x="13" y="1"/>
                    <a:pt x="13" y="1"/>
                    <a:pt x="11" y="2"/>
                  </a:cubicBezTo>
                  <a:cubicBezTo>
                    <a:pt x="10" y="4"/>
                    <a:pt x="9" y="4"/>
                    <a:pt x="9" y="5"/>
                  </a:cubicBezTo>
                  <a:cubicBezTo>
                    <a:pt x="8" y="5"/>
                    <a:pt x="8" y="6"/>
                    <a:pt x="9" y="6"/>
                  </a:cubicBezTo>
                  <a:cubicBezTo>
                    <a:pt x="9" y="6"/>
                    <a:pt x="11" y="7"/>
                    <a:pt x="11" y="9"/>
                  </a:cubicBezTo>
                  <a:cubicBezTo>
                    <a:pt x="11" y="9"/>
                    <a:pt x="12" y="11"/>
                    <a:pt x="11" y="12"/>
                  </a:cubicBezTo>
                  <a:cubicBezTo>
                    <a:pt x="10" y="12"/>
                    <a:pt x="9" y="14"/>
                    <a:pt x="7" y="15"/>
                  </a:cubicBezTo>
                  <a:cubicBezTo>
                    <a:pt x="5" y="15"/>
                    <a:pt x="7" y="15"/>
                    <a:pt x="7" y="15"/>
                  </a:cubicBezTo>
                  <a:cubicBezTo>
                    <a:pt x="7" y="15"/>
                    <a:pt x="10" y="16"/>
                    <a:pt x="11" y="16"/>
                  </a:cubicBezTo>
                  <a:cubicBezTo>
                    <a:pt x="11" y="17"/>
                    <a:pt x="13" y="19"/>
                    <a:pt x="12" y="21"/>
                  </a:cubicBezTo>
                  <a:cubicBezTo>
                    <a:pt x="12" y="23"/>
                    <a:pt x="11" y="23"/>
                    <a:pt x="11" y="24"/>
                  </a:cubicBezTo>
                  <a:cubicBezTo>
                    <a:pt x="10" y="24"/>
                    <a:pt x="9" y="26"/>
                    <a:pt x="9" y="26"/>
                  </a:cubicBezTo>
                  <a:cubicBezTo>
                    <a:pt x="9" y="26"/>
                    <a:pt x="9" y="26"/>
                    <a:pt x="10" y="26"/>
                  </a:cubicBezTo>
                  <a:cubicBezTo>
                    <a:pt x="10" y="26"/>
                    <a:pt x="11" y="26"/>
                    <a:pt x="12" y="28"/>
                  </a:cubicBezTo>
                  <a:cubicBezTo>
                    <a:pt x="12" y="29"/>
                    <a:pt x="13" y="30"/>
                    <a:pt x="12" y="33"/>
                  </a:cubicBezTo>
                  <a:cubicBezTo>
                    <a:pt x="12" y="37"/>
                    <a:pt x="10" y="40"/>
                    <a:pt x="9" y="40"/>
                  </a:cubicBezTo>
                  <a:cubicBezTo>
                    <a:pt x="9" y="41"/>
                    <a:pt x="7" y="44"/>
                    <a:pt x="6" y="44"/>
                  </a:cubicBezTo>
                  <a:cubicBezTo>
                    <a:pt x="6" y="45"/>
                    <a:pt x="3" y="47"/>
                    <a:pt x="3" y="48"/>
                  </a:cubicBezTo>
                  <a:cubicBezTo>
                    <a:pt x="3" y="49"/>
                    <a:pt x="3" y="51"/>
                    <a:pt x="4" y="50"/>
                  </a:cubicBezTo>
                  <a:cubicBezTo>
                    <a:pt x="6" y="49"/>
                    <a:pt x="5" y="50"/>
                    <a:pt x="5" y="50"/>
                  </a:cubicBezTo>
                  <a:cubicBezTo>
                    <a:pt x="5" y="50"/>
                    <a:pt x="4" y="51"/>
                    <a:pt x="3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2"/>
                    <a:pt x="0" y="50"/>
                    <a:pt x="0" y="50"/>
                  </a:cubicBezTo>
                  <a:cubicBezTo>
                    <a:pt x="0" y="50"/>
                    <a:pt x="2" y="48"/>
                    <a:pt x="4" y="45"/>
                  </a:cubicBezTo>
                  <a:cubicBezTo>
                    <a:pt x="7" y="41"/>
                    <a:pt x="10" y="36"/>
                    <a:pt x="10" y="35"/>
                  </a:cubicBezTo>
                  <a:cubicBezTo>
                    <a:pt x="10" y="34"/>
                    <a:pt x="11" y="33"/>
                    <a:pt x="10" y="31"/>
                  </a:cubicBezTo>
                  <a:cubicBezTo>
                    <a:pt x="10" y="31"/>
                    <a:pt x="9" y="30"/>
                    <a:pt x="7" y="30"/>
                  </a:cubicBezTo>
                  <a:cubicBezTo>
                    <a:pt x="7" y="30"/>
                    <a:pt x="6" y="30"/>
                    <a:pt x="7" y="29"/>
                  </a:cubicBezTo>
                  <a:cubicBezTo>
                    <a:pt x="7" y="28"/>
                    <a:pt x="9" y="25"/>
                    <a:pt x="9" y="24"/>
                  </a:cubicBezTo>
                  <a:cubicBezTo>
                    <a:pt x="9" y="23"/>
                    <a:pt x="11" y="22"/>
                    <a:pt x="9" y="20"/>
                  </a:cubicBezTo>
                  <a:cubicBezTo>
                    <a:pt x="8" y="19"/>
                    <a:pt x="6" y="19"/>
                    <a:pt x="5" y="19"/>
                  </a:cubicBezTo>
                  <a:cubicBezTo>
                    <a:pt x="5" y="19"/>
                    <a:pt x="3" y="19"/>
                    <a:pt x="4" y="17"/>
                  </a:cubicBezTo>
                  <a:cubicBezTo>
                    <a:pt x="4" y="15"/>
                    <a:pt x="6" y="14"/>
                    <a:pt x="6" y="13"/>
                  </a:cubicBezTo>
                  <a:cubicBezTo>
                    <a:pt x="7" y="11"/>
                    <a:pt x="8" y="11"/>
                    <a:pt x="7" y="8"/>
                  </a:cubicBezTo>
                  <a:cubicBezTo>
                    <a:pt x="6" y="5"/>
                    <a:pt x="8" y="4"/>
                    <a:pt x="9" y="3"/>
                  </a:cubicBezTo>
                  <a:cubicBezTo>
                    <a:pt x="9" y="3"/>
                    <a:pt x="13" y="0"/>
                    <a:pt x="13" y="0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8" name="Freeform 68">
              <a:extLst>
                <a:ext uri="{FF2B5EF4-FFF2-40B4-BE49-F238E27FC236}">
                  <a16:creationId xmlns:a16="http://schemas.microsoft.com/office/drawing/2014/main" id="{C687FD0A-570A-47F3-938F-AAE8BF8FB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2453"/>
              <a:ext cx="246" cy="360"/>
            </a:xfrm>
            <a:custGeom>
              <a:avLst/>
              <a:gdLst>
                <a:gd name="T0" fmla="*/ 18 w 41"/>
                <a:gd name="T1" fmla="*/ 0 h 60"/>
                <a:gd name="T2" fmla="*/ 19 w 41"/>
                <a:gd name="T3" fmla="*/ 4 h 60"/>
                <a:gd name="T4" fmla="*/ 17 w 41"/>
                <a:gd name="T5" fmla="*/ 7 h 60"/>
                <a:gd name="T6" fmla="*/ 19 w 41"/>
                <a:gd name="T7" fmla="*/ 12 h 60"/>
                <a:gd name="T8" fmla="*/ 19 w 41"/>
                <a:gd name="T9" fmla="*/ 15 h 60"/>
                <a:gd name="T10" fmla="*/ 22 w 41"/>
                <a:gd name="T11" fmla="*/ 21 h 60"/>
                <a:gd name="T12" fmla="*/ 19 w 41"/>
                <a:gd name="T13" fmla="*/ 27 h 60"/>
                <a:gd name="T14" fmla="*/ 21 w 41"/>
                <a:gd name="T15" fmla="*/ 28 h 60"/>
                <a:gd name="T16" fmla="*/ 21 w 41"/>
                <a:gd name="T17" fmla="*/ 33 h 60"/>
                <a:gd name="T18" fmla="*/ 23 w 41"/>
                <a:gd name="T19" fmla="*/ 33 h 60"/>
                <a:gd name="T20" fmla="*/ 28 w 41"/>
                <a:gd name="T21" fmla="*/ 33 h 60"/>
                <a:gd name="T22" fmla="*/ 31 w 41"/>
                <a:gd name="T23" fmla="*/ 36 h 60"/>
                <a:gd name="T24" fmla="*/ 39 w 41"/>
                <a:gd name="T25" fmla="*/ 37 h 60"/>
                <a:gd name="T26" fmla="*/ 41 w 41"/>
                <a:gd name="T27" fmla="*/ 35 h 60"/>
                <a:gd name="T28" fmla="*/ 41 w 41"/>
                <a:gd name="T29" fmla="*/ 37 h 60"/>
                <a:gd name="T30" fmla="*/ 38 w 41"/>
                <a:gd name="T31" fmla="*/ 45 h 60"/>
                <a:gd name="T32" fmla="*/ 38 w 41"/>
                <a:gd name="T33" fmla="*/ 45 h 60"/>
                <a:gd name="T34" fmla="*/ 36 w 41"/>
                <a:gd name="T35" fmla="*/ 42 h 60"/>
                <a:gd name="T36" fmla="*/ 29 w 41"/>
                <a:gd name="T37" fmla="*/ 41 h 60"/>
                <a:gd name="T38" fmla="*/ 27 w 41"/>
                <a:gd name="T39" fmla="*/ 44 h 60"/>
                <a:gd name="T40" fmla="*/ 25 w 41"/>
                <a:gd name="T41" fmla="*/ 50 h 60"/>
                <a:gd name="T42" fmla="*/ 26 w 41"/>
                <a:gd name="T43" fmla="*/ 51 h 60"/>
                <a:gd name="T44" fmla="*/ 29 w 41"/>
                <a:gd name="T45" fmla="*/ 51 h 60"/>
                <a:gd name="T46" fmla="*/ 27 w 41"/>
                <a:gd name="T47" fmla="*/ 52 h 60"/>
                <a:gd name="T48" fmla="*/ 24 w 41"/>
                <a:gd name="T49" fmla="*/ 55 h 60"/>
                <a:gd name="T50" fmla="*/ 22 w 41"/>
                <a:gd name="T51" fmla="*/ 57 h 60"/>
                <a:gd name="T52" fmla="*/ 21 w 41"/>
                <a:gd name="T53" fmla="*/ 56 h 60"/>
                <a:gd name="T54" fmla="*/ 19 w 41"/>
                <a:gd name="T55" fmla="*/ 50 h 60"/>
                <a:gd name="T56" fmla="*/ 15 w 41"/>
                <a:gd name="T57" fmla="*/ 47 h 60"/>
                <a:gd name="T58" fmla="*/ 10 w 41"/>
                <a:gd name="T59" fmla="*/ 48 h 60"/>
                <a:gd name="T60" fmla="*/ 5 w 41"/>
                <a:gd name="T61" fmla="*/ 52 h 60"/>
                <a:gd name="T62" fmla="*/ 4 w 41"/>
                <a:gd name="T63" fmla="*/ 51 h 60"/>
                <a:gd name="T64" fmla="*/ 12 w 41"/>
                <a:gd name="T65" fmla="*/ 45 h 60"/>
                <a:gd name="T66" fmla="*/ 16 w 41"/>
                <a:gd name="T67" fmla="*/ 44 h 60"/>
                <a:gd name="T68" fmla="*/ 18 w 41"/>
                <a:gd name="T69" fmla="*/ 46 h 60"/>
                <a:gd name="T70" fmla="*/ 20 w 41"/>
                <a:gd name="T71" fmla="*/ 48 h 60"/>
                <a:gd name="T72" fmla="*/ 23 w 41"/>
                <a:gd name="T73" fmla="*/ 48 h 60"/>
                <a:gd name="T74" fmla="*/ 21 w 41"/>
                <a:gd name="T75" fmla="*/ 42 h 60"/>
                <a:gd name="T76" fmla="*/ 18 w 41"/>
                <a:gd name="T77" fmla="*/ 42 h 60"/>
                <a:gd name="T78" fmla="*/ 12 w 41"/>
                <a:gd name="T79" fmla="*/ 41 h 60"/>
                <a:gd name="T80" fmla="*/ 8 w 41"/>
                <a:gd name="T81" fmla="*/ 43 h 60"/>
                <a:gd name="T82" fmla="*/ 8 w 41"/>
                <a:gd name="T83" fmla="*/ 41 h 60"/>
                <a:gd name="T84" fmla="*/ 13 w 41"/>
                <a:gd name="T85" fmla="*/ 36 h 60"/>
                <a:gd name="T86" fmla="*/ 13 w 41"/>
                <a:gd name="T87" fmla="*/ 32 h 60"/>
                <a:gd name="T88" fmla="*/ 11 w 41"/>
                <a:gd name="T89" fmla="*/ 30 h 60"/>
                <a:gd name="T90" fmla="*/ 9 w 41"/>
                <a:gd name="T91" fmla="*/ 28 h 60"/>
                <a:gd name="T92" fmla="*/ 12 w 41"/>
                <a:gd name="T93" fmla="*/ 26 h 60"/>
                <a:gd name="T94" fmla="*/ 12 w 41"/>
                <a:gd name="T95" fmla="*/ 22 h 60"/>
                <a:gd name="T96" fmla="*/ 7 w 41"/>
                <a:gd name="T97" fmla="*/ 20 h 60"/>
                <a:gd name="T98" fmla="*/ 5 w 41"/>
                <a:gd name="T99" fmla="*/ 20 h 60"/>
                <a:gd name="T100" fmla="*/ 8 w 41"/>
                <a:gd name="T101" fmla="*/ 18 h 60"/>
                <a:gd name="T102" fmla="*/ 11 w 41"/>
                <a:gd name="T103" fmla="*/ 14 h 60"/>
                <a:gd name="T104" fmla="*/ 10 w 41"/>
                <a:gd name="T105" fmla="*/ 8 h 60"/>
                <a:gd name="T106" fmla="*/ 9 w 41"/>
                <a:gd name="T107" fmla="*/ 7 h 60"/>
                <a:gd name="T108" fmla="*/ 18 w 41"/>
                <a:gd name="T10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" h="60">
                  <a:moveTo>
                    <a:pt x="18" y="0"/>
                  </a:moveTo>
                  <a:cubicBezTo>
                    <a:pt x="18" y="0"/>
                    <a:pt x="18" y="4"/>
                    <a:pt x="19" y="4"/>
                  </a:cubicBezTo>
                  <a:cubicBezTo>
                    <a:pt x="19" y="4"/>
                    <a:pt x="17" y="6"/>
                    <a:pt x="17" y="7"/>
                  </a:cubicBezTo>
                  <a:cubicBezTo>
                    <a:pt x="17" y="8"/>
                    <a:pt x="17" y="10"/>
                    <a:pt x="19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6"/>
                    <a:pt x="17" y="19"/>
                    <a:pt x="22" y="21"/>
                  </a:cubicBezTo>
                  <a:cubicBezTo>
                    <a:pt x="22" y="21"/>
                    <a:pt x="19" y="23"/>
                    <a:pt x="19" y="27"/>
                  </a:cubicBezTo>
                  <a:cubicBezTo>
                    <a:pt x="19" y="27"/>
                    <a:pt x="20" y="29"/>
                    <a:pt x="21" y="28"/>
                  </a:cubicBezTo>
                  <a:cubicBezTo>
                    <a:pt x="21" y="28"/>
                    <a:pt x="20" y="33"/>
                    <a:pt x="21" y="33"/>
                  </a:cubicBezTo>
                  <a:cubicBezTo>
                    <a:pt x="22" y="34"/>
                    <a:pt x="23" y="34"/>
                    <a:pt x="23" y="33"/>
                  </a:cubicBezTo>
                  <a:cubicBezTo>
                    <a:pt x="24" y="33"/>
                    <a:pt x="27" y="33"/>
                    <a:pt x="28" y="33"/>
                  </a:cubicBezTo>
                  <a:cubicBezTo>
                    <a:pt x="28" y="33"/>
                    <a:pt x="30" y="34"/>
                    <a:pt x="31" y="36"/>
                  </a:cubicBezTo>
                  <a:cubicBezTo>
                    <a:pt x="31" y="36"/>
                    <a:pt x="34" y="34"/>
                    <a:pt x="39" y="37"/>
                  </a:cubicBezTo>
                  <a:cubicBezTo>
                    <a:pt x="39" y="37"/>
                    <a:pt x="41" y="35"/>
                    <a:pt x="41" y="35"/>
                  </a:cubicBezTo>
                  <a:cubicBezTo>
                    <a:pt x="41" y="35"/>
                    <a:pt x="41" y="35"/>
                    <a:pt x="41" y="37"/>
                  </a:cubicBezTo>
                  <a:cubicBezTo>
                    <a:pt x="41" y="38"/>
                    <a:pt x="40" y="43"/>
                    <a:pt x="38" y="45"/>
                  </a:cubicBezTo>
                  <a:cubicBezTo>
                    <a:pt x="38" y="45"/>
                    <a:pt x="38" y="46"/>
                    <a:pt x="38" y="45"/>
                  </a:cubicBezTo>
                  <a:cubicBezTo>
                    <a:pt x="38" y="44"/>
                    <a:pt x="38" y="43"/>
                    <a:pt x="36" y="42"/>
                  </a:cubicBezTo>
                  <a:cubicBezTo>
                    <a:pt x="35" y="41"/>
                    <a:pt x="33" y="41"/>
                    <a:pt x="29" y="41"/>
                  </a:cubicBezTo>
                  <a:cubicBezTo>
                    <a:pt x="29" y="41"/>
                    <a:pt x="28" y="40"/>
                    <a:pt x="27" y="44"/>
                  </a:cubicBezTo>
                  <a:cubicBezTo>
                    <a:pt x="26" y="47"/>
                    <a:pt x="25" y="49"/>
                    <a:pt x="25" y="50"/>
                  </a:cubicBezTo>
                  <a:cubicBezTo>
                    <a:pt x="25" y="51"/>
                    <a:pt x="25" y="52"/>
                    <a:pt x="26" y="51"/>
                  </a:cubicBezTo>
                  <a:cubicBezTo>
                    <a:pt x="28" y="51"/>
                    <a:pt x="30" y="50"/>
                    <a:pt x="29" y="51"/>
                  </a:cubicBezTo>
                  <a:cubicBezTo>
                    <a:pt x="29" y="51"/>
                    <a:pt x="27" y="51"/>
                    <a:pt x="27" y="52"/>
                  </a:cubicBezTo>
                  <a:cubicBezTo>
                    <a:pt x="26" y="52"/>
                    <a:pt x="25" y="55"/>
                    <a:pt x="24" y="55"/>
                  </a:cubicBezTo>
                  <a:cubicBezTo>
                    <a:pt x="24" y="55"/>
                    <a:pt x="23" y="57"/>
                    <a:pt x="22" y="57"/>
                  </a:cubicBezTo>
                  <a:cubicBezTo>
                    <a:pt x="21" y="57"/>
                    <a:pt x="21" y="57"/>
                    <a:pt x="21" y="56"/>
                  </a:cubicBezTo>
                  <a:cubicBezTo>
                    <a:pt x="21" y="55"/>
                    <a:pt x="21" y="51"/>
                    <a:pt x="19" y="50"/>
                  </a:cubicBezTo>
                  <a:cubicBezTo>
                    <a:pt x="19" y="50"/>
                    <a:pt x="16" y="48"/>
                    <a:pt x="15" y="47"/>
                  </a:cubicBezTo>
                  <a:cubicBezTo>
                    <a:pt x="14" y="47"/>
                    <a:pt x="12" y="47"/>
                    <a:pt x="10" y="48"/>
                  </a:cubicBezTo>
                  <a:cubicBezTo>
                    <a:pt x="6" y="50"/>
                    <a:pt x="6" y="52"/>
                    <a:pt x="5" y="52"/>
                  </a:cubicBezTo>
                  <a:cubicBezTo>
                    <a:pt x="5" y="52"/>
                    <a:pt x="0" y="60"/>
                    <a:pt x="4" y="51"/>
                  </a:cubicBezTo>
                  <a:cubicBezTo>
                    <a:pt x="5" y="50"/>
                    <a:pt x="7" y="46"/>
                    <a:pt x="12" y="45"/>
                  </a:cubicBezTo>
                  <a:cubicBezTo>
                    <a:pt x="12" y="45"/>
                    <a:pt x="16" y="44"/>
                    <a:pt x="16" y="44"/>
                  </a:cubicBezTo>
                  <a:cubicBezTo>
                    <a:pt x="17" y="44"/>
                    <a:pt x="18" y="45"/>
                    <a:pt x="18" y="46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9"/>
                    <a:pt x="23" y="51"/>
                    <a:pt x="23" y="48"/>
                  </a:cubicBezTo>
                  <a:cubicBezTo>
                    <a:pt x="24" y="45"/>
                    <a:pt x="22" y="43"/>
                    <a:pt x="21" y="42"/>
                  </a:cubicBezTo>
                  <a:cubicBezTo>
                    <a:pt x="21" y="42"/>
                    <a:pt x="20" y="41"/>
                    <a:pt x="18" y="42"/>
                  </a:cubicBezTo>
                  <a:cubicBezTo>
                    <a:pt x="18" y="42"/>
                    <a:pt x="15" y="40"/>
                    <a:pt x="12" y="41"/>
                  </a:cubicBezTo>
                  <a:cubicBezTo>
                    <a:pt x="9" y="41"/>
                    <a:pt x="8" y="43"/>
                    <a:pt x="8" y="43"/>
                  </a:cubicBezTo>
                  <a:cubicBezTo>
                    <a:pt x="8" y="43"/>
                    <a:pt x="8" y="41"/>
                    <a:pt x="8" y="41"/>
                  </a:cubicBezTo>
                  <a:cubicBezTo>
                    <a:pt x="8" y="40"/>
                    <a:pt x="11" y="39"/>
                    <a:pt x="13" y="36"/>
                  </a:cubicBezTo>
                  <a:cubicBezTo>
                    <a:pt x="13" y="36"/>
                    <a:pt x="15" y="34"/>
                    <a:pt x="13" y="32"/>
                  </a:cubicBezTo>
                  <a:cubicBezTo>
                    <a:pt x="13" y="31"/>
                    <a:pt x="11" y="31"/>
                    <a:pt x="11" y="30"/>
                  </a:cubicBezTo>
                  <a:cubicBezTo>
                    <a:pt x="10" y="30"/>
                    <a:pt x="9" y="29"/>
                    <a:pt x="9" y="28"/>
                  </a:cubicBezTo>
                  <a:cubicBezTo>
                    <a:pt x="10" y="28"/>
                    <a:pt x="12" y="26"/>
                    <a:pt x="12" y="26"/>
                  </a:cubicBezTo>
                  <a:cubicBezTo>
                    <a:pt x="13" y="25"/>
                    <a:pt x="13" y="23"/>
                    <a:pt x="12" y="22"/>
                  </a:cubicBezTo>
                  <a:cubicBezTo>
                    <a:pt x="11" y="21"/>
                    <a:pt x="9" y="20"/>
                    <a:pt x="7" y="20"/>
                  </a:cubicBezTo>
                  <a:cubicBezTo>
                    <a:pt x="6" y="20"/>
                    <a:pt x="4" y="21"/>
                    <a:pt x="5" y="20"/>
                  </a:cubicBezTo>
                  <a:cubicBezTo>
                    <a:pt x="7" y="19"/>
                    <a:pt x="7" y="18"/>
                    <a:pt x="8" y="18"/>
                  </a:cubicBezTo>
                  <a:cubicBezTo>
                    <a:pt x="10" y="17"/>
                    <a:pt x="12" y="16"/>
                    <a:pt x="11" y="14"/>
                  </a:cubicBezTo>
                  <a:cubicBezTo>
                    <a:pt x="11" y="12"/>
                    <a:pt x="11" y="10"/>
                    <a:pt x="10" y="8"/>
                  </a:cubicBezTo>
                  <a:cubicBezTo>
                    <a:pt x="10" y="8"/>
                    <a:pt x="10" y="7"/>
                    <a:pt x="9" y="7"/>
                  </a:cubicBezTo>
                  <a:lnTo>
                    <a:pt x="18" y="0"/>
                  </a:lnTo>
                </a:path>
              </a:pathLst>
            </a:custGeom>
            <a:solidFill>
              <a:srgbClr val="3D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49" name="Freeform 69">
              <a:extLst>
                <a:ext uri="{FF2B5EF4-FFF2-40B4-BE49-F238E27FC236}">
                  <a16:creationId xmlns:a16="http://schemas.microsoft.com/office/drawing/2014/main" id="{96795806-B6B0-4762-94FB-D2E13C25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7" y="2483"/>
              <a:ext cx="162" cy="216"/>
            </a:xfrm>
            <a:custGeom>
              <a:avLst/>
              <a:gdLst>
                <a:gd name="T0" fmla="*/ 27 w 27"/>
                <a:gd name="T1" fmla="*/ 35 h 36"/>
                <a:gd name="T2" fmla="*/ 18 w 27"/>
                <a:gd name="T3" fmla="*/ 33 h 36"/>
                <a:gd name="T4" fmla="*/ 16 w 27"/>
                <a:gd name="T5" fmla="*/ 32 h 36"/>
                <a:gd name="T6" fmla="*/ 10 w 27"/>
                <a:gd name="T7" fmla="*/ 31 h 36"/>
                <a:gd name="T8" fmla="*/ 7 w 27"/>
                <a:gd name="T9" fmla="*/ 28 h 36"/>
                <a:gd name="T10" fmla="*/ 6 w 27"/>
                <a:gd name="T11" fmla="*/ 25 h 36"/>
                <a:gd name="T12" fmla="*/ 6 w 27"/>
                <a:gd name="T13" fmla="*/ 19 h 36"/>
                <a:gd name="T14" fmla="*/ 5 w 27"/>
                <a:gd name="T15" fmla="*/ 17 h 36"/>
                <a:gd name="T16" fmla="*/ 5 w 27"/>
                <a:gd name="T17" fmla="*/ 12 h 36"/>
                <a:gd name="T18" fmla="*/ 5 w 27"/>
                <a:gd name="T19" fmla="*/ 9 h 36"/>
                <a:gd name="T20" fmla="*/ 4 w 27"/>
                <a:gd name="T21" fmla="*/ 7 h 36"/>
                <a:gd name="T22" fmla="*/ 3 w 27"/>
                <a:gd name="T23" fmla="*/ 2 h 36"/>
                <a:gd name="T24" fmla="*/ 3 w 27"/>
                <a:gd name="T25" fmla="*/ 0 h 36"/>
                <a:gd name="T26" fmla="*/ 0 w 27"/>
                <a:gd name="T27" fmla="*/ 2 h 36"/>
                <a:gd name="T28" fmla="*/ 1 w 27"/>
                <a:gd name="T29" fmla="*/ 5 h 36"/>
                <a:gd name="T30" fmla="*/ 1 w 27"/>
                <a:gd name="T31" fmla="*/ 11 h 36"/>
                <a:gd name="T32" fmla="*/ 1 w 27"/>
                <a:gd name="T33" fmla="*/ 14 h 36"/>
                <a:gd name="T34" fmla="*/ 2 w 27"/>
                <a:gd name="T35" fmla="*/ 19 h 36"/>
                <a:gd name="T36" fmla="*/ 2 w 27"/>
                <a:gd name="T37" fmla="*/ 23 h 36"/>
                <a:gd name="T38" fmla="*/ 4 w 27"/>
                <a:gd name="T39" fmla="*/ 30 h 36"/>
                <a:gd name="T40" fmla="*/ 7 w 27"/>
                <a:gd name="T41" fmla="*/ 34 h 36"/>
                <a:gd name="T42" fmla="*/ 10 w 27"/>
                <a:gd name="T43" fmla="*/ 35 h 36"/>
                <a:gd name="T44" fmla="*/ 12 w 27"/>
                <a:gd name="T45" fmla="*/ 35 h 36"/>
                <a:gd name="T46" fmla="*/ 16 w 27"/>
                <a:gd name="T47" fmla="*/ 34 h 36"/>
                <a:gd name="T48" fmla="*/ 27 w 27"/>
                <a:gd name="T49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36">
                  <a:moveTo>
                    <a:pt x="27" y="35"/>
                  </a:moveTo>
                  <a:cubicBezTo>
                    <a:pt x="27" y="35"/>
                    <a:pt x="24" y="31"/>
                    <a:pt x="18" y="33"/>
                  </a:cubicBezTo>
                  <a:cubicBezTo>
                    <a:pt x="18" y="33"/>
                    <a:pt x="17" y="33"/>
                    <a:pt x="16" y="32"/>
                  </a:cubicBezTo>
                  <a:cubicBezTo>
                    <a:pt x="14" y="30"/>
                    <a:pt x="11" y="31"/>
                    <a:pt x="10" y="31"/>
                  </a:cubicBezTo>
                  <a:cubicBezTo>
                    <a:pt x="10" y="31"/>
                    <a:pt x="7" y="30"/>
                    <a:pt x="7" y="28"/>
                  </a:cubicBezTo>
                  <a:cubicBezTo>
                    <a:pt x="7" y="28"/>
                    <a:pt x="7" y="26"/>
                    <a:pt x="6" y="25"/>
                  </a:cubicBezTo>
                  <a:cubicBezTo>
                    <a:pt x="5" y="25"/>
                    <a:pt x="5" y="20"/>
                    <a:pt x="6" y="19"/>
                  </a:cubicBezTo>
                  <a:cubicBezTo>
                    <a:pt x="6" y="19"/>
                    <a:pt x="5" y="18"/>
                    <a:pt x="5" y="17"/>
                  </a:cubicBezTo>
                  <a:cubicBezTo>
                    <a:pt x="5" y="17"/>
                    <a:pt x="5" y="13"/>
                    <a:pt x="5" y="12"/>
                  </a:cubicBezTo>
                  <a:cubicBezTo>
                    <a:pt x="5" y="11"/>
                    <a:pt x="6" y="9"/>
                    <a:pt x="5" y="9"/>
                  </a:cubicBezTo>
                  <a:cubicBezTo>
                    <a:pt x="5" y="9"/>
                    <a:pt x="5" y="7"/>
                    <a:pt x="4" y="7"/>
                  </a:cubicBezTo>
                  <a:cubicBezTo>
                    <a:pt x="3" y="6"/>
                    <a:pt x="3" y="3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0" y="1"/>
                    <a:pt x="0" y="2"/>
                  </a:cubicBezTo>
                  <a:cubicBezTo>
                    <a:pt x="0" y="2"/>
                    <a:pt x="1" y="4"/>
                    <a:pt x="1" y="5"/>
                  </a:cubicBezTo>
                  <a:cubicBezTo>
                    <a:pt x="1" y="6"/>
                    <a:pt x="2" y="8"/>
                    <a:pt x="1" y="11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2" y="15"/>
                    <a:pt x="3" y="17"/>
                    <a:pt x="2" y="19"/>
                  </a:cubicBezTo>
                  <a:cubicBezTo>
                    <a:pt x="2" y="21"/>
                    <a:pt x="1" y="23"/>
                    <a:pt x="2" y="23"/>
                  </a:cubicBezTo>
                  <a:cubicBezTo>
                    <a:pt x="2" y="24"/>
                    <a:pt x="3" y="28"/>
                    <a:pt x="4" y="30"/>
                  </a:cubicBezTo>
                  <a:cubicBezTo>
                    <a:pt x="4" y="32"/>
                    <a:pt x="5" y="33"/>
                    <a:pt x="7" y="34"/>
                  </a:cubicBezTo>
                  <a:cubicBezTo>
                    <a:pt x="8" y="35"/>
                    <a:pt x="10" y="35"/>
                    <a:pt x="10" y="35"/>
                  </a:cubicBezTo>
                  <a:cubicBezTo>
                    <a:pt x="11" y="35"/>
                    <a:pt x="12" y="36"/>
                    <a:pt x="12" y="35"/>
                  </a:cubicBezTo>
                  <a:cubicBezTo>
                    <a:pt x="13" y="34"/>
                    <a:pt x="13" y="34"/>
                    <a:pt x="16" y="34"/>
                  </a:cubicBezTo>
                  <a:cubicBezTo>
                    <a:pt x="19" y="34"/>
                    <a:pt x="19" y="33"/>
                    <a:pt x="27" y="35"/>
                  </a:cubicBezTo>
                </a:path>
              </a:pathLst>
            </a:custGeom>
            <a:solidFill>
              <a:srgbClr val="0089E0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0" name="Freeform 70">
              <a:extLst>
                <a:ext uri="{FF2B5EF4-FFF2-40B4-BE49-F238E27FC236}">
                  <a16:creationId xmlns:a16="http://schemas.microsoft.com/office/drawing/2014/main" id="{7C87FB55-8EE9-41A1-9913-EAC04FB75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" y="2453"/>
              <a:ext cx="186" cy="84"/>
            </a:xfrm>
            <a:custGeom>
              <a:avLst/>
              <a:gdLst>
                <a:gd name="T0" fmla="*/ 31 w 31"/>
                <a:gd name="T1" fmla="*/ 0 h 14"/>
                <a:gd name="T2" fmla="*/ 15 w 31"/>
                <a:gd name="T3" fmla="*/ 5 h 14"/>
                <a:gd name="T4" fmla="*/ 8 w 31"/>
                <a:gd name="T5" fmla="*/ 11 h 14"/>
                <a:gd name="T6" fmla="*/ 0 w 3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4">
                  <a:moveTo>
                    <a:pt x="31" y="0"/>
                  </a:moveTo>
                  <a:cubicBezTo>
                    <a:pt x="31" y="0"/>
                    <a:pt x="17" y="3"/>
                    <a:pt x="15" y="5"/>
                  </a:cubicBezTo>
                  <a:cubicBezTo>
                    <a:pt x="13" y="7"/>
                    <a:pt x="10" y="9"/>
                    <a:pt x="8" y="11"/>
                  </a:cubicBezTo>
                  <a:cubicBezTo>
                    <a:pt x="5" y="13"/>
                    <a:pt x="1" y="14"/>
                    <a:pt x="0" y="14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1" name="Freeform 71">
              <a:extLst>
                <a:ext uri="{FF2B5EF4-FFF2-40B4-BE49-F238E27FC236}">
                  <a16:creationId xmlns:a16="http://schemas.microsoft.com/office/drawing/2014/main" id="{577DBD95-1648-49C2-908B-E70C535C5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" y="2477"/>
              <a:ext cx="96" cy="1"/>
            </a:xfrm>
            <a:custGeom>
              <a:avLst/>
              <a:gdLst>
                <a:gd name="T0" fmla="*/ 16 w 16"/>
                <a:gd name="T1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6">
                  <a:moveTo>
                    <a:pt x="16" y="0"/>
                  </a:moveTo>
                  <a:cubicBezTo>
                    <a:pt x="16" y="0"/>
                    <a:pt x="3" y="0"/>
                    <a:pt x="0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2" name="Freeform 72">
              <a:extLst>
                <a:ext uri="{FF2B5EF4-FFF2-40B4-BE49-F238E27FC236}">
                  <a16:creationId xmlns:a16="http://schemas.microsoft.com/office/drawing/2014/main" id="{E23CE496-257B-4089-A21E-430D4322F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" y="2513"/>
              <a:ext cx="180" cy="210"/>
            </a:xfrm>
            <a:custGeom>
              <a:avLst/>
              <a:gdLst>
                <a:gd name="T0" fmla="*/ 30 w 30"/>
                <a:gd name="T1" fmla="*/ 0 h 35"/>
                <a:gd name="T2" fmla="*/ 18 w 30"/>
                <a:gd name="T3" fmla="*/ 11 h 35"/>
                <a:gd name="T4" fmla="*/ 7 w 30"/>
                <a:gd name="T5" fmla="*/ 24 h 35"/>
                <a:gd name="T6" fmla="*/ 0 w 30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5">
                  <a:moveTo>
                    <a:pt x="30" y="0"/>
                  </a:moveTo>
                  <a:cubicBezTo>
                    <a:pt x="30" y="0"/>
                    <a:pt x="22" y="4"/>
                    <a:pt x="18" y="11"/>
                  </a:cubicBezTo>
                  <a:cubicBezTo>
                    <a:pt x="18" y="11"/>
                    <a:pt x="14" y="13"/>
                    <a:pt x="7" y="24"/>
                  </a:cubicBezTo>
                  <a:cubicBezTo>
                    <a:pt x="7" y="24"/>
                    <a:pt x="1" y="33"/>
                    <a:pt x="0" y="35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3" name="Freeform 73">
              <a:extLst>
                <a:ext uri="{FF2B5EF4-FFF2-40B4-BE49-F238E27FC236}">
                  <a16:creationId xmlns:a16="http://schemas.microsoft.com/office/drawing/2014/main" id="{8239D041-3914-4794-9D64-83966FDFA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2615"/>
              <a:ext cx="36" cy="78"/>
            </a:xfrm>
            <a:custGeom>
              <a:avLst/>
              <a:gdLst>
                <a:gd name="T0" fmla="*/ 6 w 6"/>
                <a:gd name="T1" fmla="*/ 0 h 13"/>
                <a:gd name="T2" fmla="*/ 0 w 6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3">
                  <a:moveTo>
                    <a:pt x="6" y="0"/>
                  </a:moveTo>
                  <a:cubicBezTo>
                    <a:pt x="6" y="0"/>
                    <a:pt x="1" y="8"/>
                    <a:pt x="0" y="13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4" name="Freeform 74">
              <a:extLst>
                <a:ext uri="{FF2B5EF4-FFF2-40B4-BE49-F238E27FC236}">
                  <a16:creationId xmlns:a16="http://schemas.microsoft.com/office/drawing/2014/main" id="{B969453B-F6C6-4551-BEE6-A6B85A3D6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561"/>
              <a:ext cx="120" cy="102"/>
            </a:xfrm>
            <a:custGeom>
              <a:avLst/>
              <a:gdLst>
                <a:gd name="T0" fmla="*/ 20 w 20"/>
                <a:gd name="T1" fmla="*/ 1 h 17"/>
                <a:gd name="T2" fmla="*/ 16 w 20"/>
                <a:gd name="T3" fmla="*/ 1 h 17"/>
                <a:gd name="T4" fmla="*/ 5 w 20"/>
                <a:gd name="T5" fmla="*/ 11 h 17"/>
                <a:gd name="T6" fmla="*/ 0 w 20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7">
                  <a:moveTo>
                    <a:pt x="20" y="1"/>
                  </a:moveTo>
                  <a:cubicBezTo>
                    <a:pt x="20" y="1"/>
                    <a:pt x="19" y="0"/>
                    <a:pt x="16" y="1"/>
                  </a:cubicBezTo>
                  <a:cubicBezTo>
                    <a:pt x="14" y="1"/>
                    <a:pt x="7" y="10"/>
                    <a:pt x="5" y="11"/>
                  </a:cubicBezTo>
                  <a:cubicBezTo>
                    <a:pt x="4" y="12"/>
                    <a:pt x="1" y="15"/>
                    <a:pt x="0" y="17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5" name="Freeform 75">
              <a:extLst>
                <a:ext uri="{FF2B5EF4-FFF2-40B4-BE49-F238E27FC236}">
                  <a16:creationId xmlns:a16="http://schemas.microsoft.com/office/drawing/2014/main" id="{F5D53A02-FC58-48DB-AC0D-748AE7AF6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" y="2561"/>
              <a:ext cx="36" cy="18"/>
            </a:xfrm>
            <a:custGeom>
              <a:avLst/>
              <a:gdLst>
                <a:gd name="T0" fmla="*/ 6 w 6"/>
                <a:gd name="T1" fmla="*/ 0 h 3"/>
                <a:gd name="T2" fmla="*/ 0 w 6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cubicBezTo>
                    <a:pt x="6" y="0"/>
                    <a:pt x="1" y="3"/>
                    <a:pt x="0" y="3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6" name="Freeform 76">
              <a:extLst>
                <a:ext uri="{FF2B5EF4-FFF2-40B4-BE49-F238E27FC236}">
                  <a16:creationId xmlns:a16="http://schemas.microsoft.com/office/drawing/2014/main" id="{4D319E63-87C7-4A70-AD76-83561874B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2081"/>
              <a:ext cx="384" cy="300"/>
            </a:xfrm>
            <a:custGeom>
              <a:avLst/>
              <a:gdLst>
                <a:gd name="T0" fmla="*/ 64 w 64"/>
                <a:gd name="T1" fmla="*/ 50 h 50"/>
                <a:gd name="T2" fmla="*/ 54 w 64"/>
                <a:gd name="T3" fmla="*/ 35 h 50"/>
                <a:gd name="T4" fmla="*/ 37 w 64"/>
                <a:gd name="T5" fmla="*/ 18 h 50"/>
                <a:gd name="T6" fmla="*/ 18 w 64"/>
                <a:gd name="T7" fmla="*/ 5 h 50"/>
                <a:gd name="T8" fmla="*/ 0 w 64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0">
                  <a:moveTo>
                    <a:pt x="64" y="50"/>
                  </a:moveTo>
                  <a:cubicBezTo>
                    <a:pt x="64" y="50"/>
                    <a:pt x="57" y="37"/>
                    <a:pt x="54" y="35"/>
                  </a:cubicBezTo>
                  <a:cubicBezTo>
                    <a:pt x="52" y="32"/>
                    <a:pt x="45" y="23"/>
                    <a:pt x="37" y="18"/>
                  </a:cubicBezTo>
                  <a:cubicBezTo>
                    <a:pt x="29" y="12"/>
                    <a:pt x="20" y="6"/>
                    <a:pt x="18" y="5"/>
                  </a:cubicBezTo>
                  <a:cubicBezTo>
                    <a:pt x="15" y="4"/>
                    <a:pt x="6" y="0"/>
                    <a:pt x="0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7" name="Freeform 77">
              <a:extLst>
                <a:ext uri="{FF2B5EF4-FFF2-40B4-BE49-F238E27FC236}">
                  <a16:creationId xmlns:a16="http://schemas.microsoft.com/office/drawing/2014/main" id="{33F46901-ADCB-4990-942C-841D3B099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081"/>
              <a:ext cx="138" cy="348"/>
            </a:xfrm>
            <a:custGeom>
              <a:avLst/>
              <a:gdLst>
                <a:gd name="T0" fmla="*/ 17 w 23"/>
                <a:gd name="T1" fmla="*/ 52 h 58"/>
                <a:gd name="T2" fmla="*/ 17 w 23"/>
                <a:gd name="T3" fmla="*/ 56 h 58"/>
                <a:gd name="T4" fmla="*/ 22 w 23"/>
                <a:gd name="T5" fmla="*/ 58 h 58"/>
                <a:gd name="T6" fmla="*/ 23 w 23"/>
                <a:gd name="T7" fmla="*/ 53 h 58"/>
                <a:gd name="T8" fmla="*/ 22 w 23"/>
                <a:gd name="T9" fmla="*/ 46 h 58"/>
                <a:gd name="T10" fmla="*/ 21 w 23"/>
                <a:gd name="T11" fmla="*/ 43 h 58"/>
                <a:gd name="T12" fmla="*/ 21 w 23"/>
                <a:gd name="T13" fmla="*/ 41 h 58"/>
                <a:gd name="T14" fmla="*/ 21 w 23"/>
                <a:gd name="T15" fmla="*/ 39 h 58"/>
                <a:gd name="T16" fmla="*/ 20 w 23"/>
                <a:gd name="T17" fmla="*/ 35 h 58"/>
                <a:gd name="T18" fmla="*/ 20 w 23"/>
                <a:gd name="T19" fmla="*/ 33 h 58"/>
                <a:gd name="T20" fmla="*/ 20 w 23"/>
                <a:gd name="T21" fmla="*/ 32 h 58"/>
                <a:gd name="T22" fmla="*/ 19 w 23"/>
                <a:gd name="T23" fmla="*/ 31 h 58"/>
                <a:gd name="T24" fmla="*/ 18 w 23"/>
                <a:gd name="T25" fmla="*/ 29 h 58"/>
                <a:gd name="T26" fmla="*/ 19 w 23"/>
                <a:gd name="T27" fmla="*/ 27 h 58"/>
                <a:gd name="T28" fmla="*/ 18 w 23"/>
                <a:gd name="T29" fmla="*/ 25 h 58"/>
                <a:gd name="T30" fmla="*/ 18 w 23"/>
                <a:gd name="T31" fmla="*/ 23 h 58"/>
                <a:gd name="T32" fmla="*/ 18 w 23"/>
                <a:gd name="T33" fmla="*/ 21 h 58"/>
                <a:gd name="T34" fmla="*/ 15 w 23"/>
                <a:gd name="T35" fmla="*/ 13 h 58"/>
                <a:gd name="T36" fmla="*/ 15 w 23"/>
                <a:gd name="T37" fmla="*/ 12 h 58"/>
                <a:gd name="T38" fmla="*/ 15 w 23"/>
                <a:gd name="T39" fmla="*/ 11 h 58"/>
                <a:gd name="T40" fmla="*/ 15 w 23"/>
                <a:gd name="T41" fmla="*/ 7 h 58"/>
                <a:gd name="T42" fmla="*/ 15 w 23"/>
                <a:gd name="T43" fmla="*/ 5 h 58"/>
                <a:gd name="T44" fmla="*/ 7 w 23"/>
                <a:gd name="T45" fmla="*/ 2 h 58"/>
                <a:gd name="T46" fmla="*/ 7 w 23"/>
                <a:gd name="T47" fmla="*/ 1 h 58"/>
                <a:gd name="T48" fmla="*/ 0 w 23"/>
                <a:gd name="T49" fmla="*/ 0 h 58"/>
                <a:gd name="T50" fmla="*/ 1 w 23"/>
                <a:gd name="T51" fmla="*/ 1 h 58"/>
                <a:gd name="T52" fmla="*/ 3 w 23"/>
                <a:gd name="T53" fmla="*/ 3 h 58"/>
                <a:gd name="T54" fmla="*/ 5 w 23"/>
                <a:gd name="T55" fmla="*/ 9 h 58"/>
                <a:gd name="T56" fmla="*/ 6 w 23"/>
                <a:gd name="T57" fmla="*/ 10 h 58"/>
                <a:gd name="T58" fmla="*/ 6 w 23"/>
                <a:gd name="T59" fmla="*/ 12 h 58"/>
                <a:gd name="T60" fmla="*/ 6 w 23"/>
                <a:gd name="T61" fmla="*/ 15 h 58"/>
                <a:gd name="T62" fmla="*/ 7 w 23"/>
                <a:gd name="T63" fmla="*/ 16 h 58"/>
                <a:gd name="T64" fmla="*/ 7 w 23"/>
                <a:gd name="T65" fmla="*/ 17 h 58"/>
                <a:gd name="T66" fmla="*/ 8 w 23"/>
                <a:gd name="T67" fmla="*/ 21 h 58"/>
                <a:gd name="T68" fmla="*/ 10 w 23"/>
                <a:gd name="T69" fmla="*/ 26 h 58"/>
                <a:gd name="T70" fmla="*/ 11 w 23"/>
                <a:gd name="T71" fmla="*/ 28 h 58"/>
                <a:gd name="T72" fmla="*/ 11 w 23"/>
                <a:gd name="T73" fmla="*/ 33 h 58"/>
                <a:gd name="T74" fmla="*/ 13 w 23"/>
                <a:gd name="T75" fmla="*/ 36 h 58"/>
                <a:gd name="T76" fmla="*/ 13 w 23"/>
                <a:gd name="T77" fmla="*/ 40 h 58"/>
                <a:gd name="T78" fmla="*/ 15 w 23"/>
                <a:gd name="T79" fmla="*/ 44 h 58"/>
                <a:gd name="T80" fmla="*/ 14 w 23"/>
                <a:gd name="T81" fmla="*/ 48 h 58"/>
                <a:gd name="T82" fmla="*/ 17 w 23"/>
                <a:gd name="T83" fmla="*/ 51 h 58"/>
                <a:gd name="T84" fmla="*/ 17 w 23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58">
                  <a:moveTo>
                    <a:pt x="17" y="52"/>
                  </a:moveTo>
                  <a:cubicBezTo>
                    <a:pt x="18" y="54"/>
                    <a:pt x="17" y="56"/>
                    <a:pt x="17" y="56"/>
                  </a:cubicBezTo>
                  <a:cubicBezTo>
                    <a:pt x="19" y="57"/>
                    <a:pt x="21" y="58"/>
                    <a:pt x="22" y="58"/>
                  </a:cubicBezTo>
                  <a:cubicBezTo>
                    <a:pt x="21" y="54"/>
                    <a:pt x="23" y="53"/>
                    <a:pt x="23" y="53"/>
                  </a:cubicBezTo>
                  <a:cubicBezTo>
                    <a:pt x="20" y="50"/>
                    <a:pt x="22" y="46"/>
                    <a:pt x="22" y="46"/>
                  </a:cubicBezTo>
                  <a:cubicBezTo>
                    <a:pt x="21" y="45"/>
                    <a:pt x="21" y="44"/>
                    <a:pt x="21" y="43"/>
                  </a:cubicBezTo>
                  <a:cubicBezTo>
                    <a:pt x="20" y="42"/>
                    <a:pt x="21" y="41"/>
                    <a:pt x="21" y="41"/>
                  </a:cubicBezTo>
                  <a:cubicBezTo>
                    <a:pt x="21" y="40"/>
                    <a:pt x="21" y="39"/>
                    <a:pt x="21" y="39"/>
                  </a:cubicBezTo>
                  <a:cubicBezTo>
                    <a:pt x="20" y="38"/>
                    <a:pt x="20" y="36"/>
                    <a:pt x="20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19" y="32"/>
                    <a:pt x="19" y="32"/>
                    <a:pt x="19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19" y="26"/>
                    <a:pt x="19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8" y="23"/>
                    <a:pt x="18" y="22"/>
                    <a:pt x="18" y="21"/>
                  </a:cubicBezTo>
                  <a:cubicBezTo>
                    <a:pt x="17" y="20"/>
                    <a:pt x="16" y="15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8" y="2"/>
                    <a:pt x="7" y="2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5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2" y="2"/>
                    <a:pt x="3" y="3"/>
                    <a:pt x="3" y="3"/>
                  </a:cubicBezTo>
                  <a:cubicBezTo>
                    <a:pt x="5" y="5"/>
                    <a:pt x="5" y="9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3"/>
                    <a:pt x="6" y="15"/>
                    <a:pt x="6" y="15"/>
                  </a:cubicBezTo>
                  <a:cubicBezTo>
                    <a:pt x="6" y="15"/>
                    <a:pt x="7" y="16"/>
                    <a:pt x="7" y="16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9" y="19"/>
                    <a:pt x="8" y="21"/>
                    <a:pt x="8" y="21"/>
                  </a:cubicBezTo>
                  <a:cubicBezTo>
                    <a:pt x="11" y="25"/>
                    <a:pt x="10" y="26"/>
                    <a:pt x="10" y="26"/>
                  </a:cubicBezTo>
                  <a:cubicBezTo>
                    <a:pt x="10" y="27"/>
                    <a:pt x="11" y="28"/>
                    <a:pt x="11" y="28"/>
                  </a:cubicBezTo>
                  <a:cubicBezTo>
                    <a:pt x="13" y="31"/>
                    <a:pt x="11" y="33"/>
                    <a:pt x="11" y="33"/>
                  </a:cubicBezTo>
                  <a:cubicBezTo>
                    <a:pt x="12" y="34"/>
                    <a:pt x="12" y="35"/>
                    <a:pt x="13" y="36"/>
                  </a:cubicBezTo>
                  <a:cubicBezTo>
                    <a:pt x="14" y="38"/>
                    <a:pt x="13" y="40"/>
                    <a:pt x="13" y="40"/>
                  </a:cubicBezTo>
                  <a:cubicBezTo>
                    <a:pt x="14" y="42"/>
                    <a:pt x="15" y="43"/>
                    <a:pt x="15" y="44"/>
                  </a:cubicBezTo>
                  <a:cubicBezTo>
                    <a:pt x="15" y="46"/>
                    <a:pt x="14" y="48"/>
                    <a:pt x="14" y="48"/>
                  </a:cubicBezTo>
                  <a:cubicBezTo>
                    <a:pt x="15" y="48"/>
                    <a:pt x="16" y="50"/>
                    <a:pt x="17" y="51"/>
                  </a:cubicBezTo>
                  <a:cubicBezTo>
                    <a:pt x="17" y="51"/>
                    <a:pt x="17" y="52"/>
                    <a:pt x="17" y="52"/>
                  </a:cubicBezTo>
                </a:path>
              </a:pathLst>
            </a:custGeom>
            <a:solidFill>
              <a:srgbClr val="413D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8" name="Freeform 78">
              <a:extLst>
                <a:ext uri="{FF2B5EF4-FFF2-40B4-BE49-F238E27FC236}">
                  <a16:creationId xmlns:a16="http://schemas.microsoft.com/office/drawing/2014/main" id="{6688789E-4C48-4BE2-8168-A95B6AAF6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081"/>
              <a:ext cx="138" cy="348"/>
            </a:xfrm>
            <a:custGeom>
              <a:avLst/>
              <a:gdLst>
                <a:gd name="T0" fmla="*/ 17 w 23"/>
                <a:gd name="T1" fmla="*/ 52 h 58"/>
                <a:gd name="T2" fmla="*/ 17 w 23"/>
                <a:gd name="T3" fmla="*/ 56 h 58"/>
                <a:gd name="T4" fmla="*/ 21 w 23"/>
                <a:gd name="T5" fmla="*/ 58 h 58"/>
                <a:gd name="T6" fmla="*/ 23 w 23"/>
                <a:gd name="T7" fmla="*/ 53 h 58"/>
                <a:gd name="T8" fmla="*/ 22 w 23"/>
                <a:gd name="T9" fmla="*/ 46 h 58"/>
                <a:gd name="T10" fmla="*/ 21 w 23"/>
                <a:gd name="T11" fmla="*/ 43 h 58"/>
                <a:gd name="T12" fmla="*/ 21 w 23"/>
                <a:gd name="T13" fmla="*/ 41 h 58"/>
                <a:gd name="T14" fmla="*/ 21 w 23"/>
                <a:gd name="T15" fmla="*/ 39 h 58"/>
                <a:gd name="T16" fmla="*/ 19 w 23"/>
                <a:gd name="T17" fmla="*/ 35 h 58"/>
                <a:gd name="T18" fmla="*/ 20 w 23"/>
                <a:gd name="T19" fmla="*/ 33 h 58"/>
                <a:gd name="T20" fmla="*/ 20 w 23"/>
                <a:gd name="T21" fmla="*/ 32 h 58"/>
                <a:gd name="T22" fmla="*/ 19 w 23"/>
                <a:gd name="T23" fmla="*/ 31 h 58"/>
                <a:gd name="T24" fmla="*/ 18 w 23"/>
                <a:gd name="T25" fmla="*/ 29 h 58"/>
                <a:gd name="T26" fmla="*/ 18 w 23"/>
                <a:gd name="T27" fmla="*/ 27 h 58"/>
                <a:gd name="T28" fmla="*/ 18 w 23"/>
                <a:gd name="T29" fmla="*/ 25 h 58"/>
                <a:gd name="T30" fmla="*/ 18 w 23"/>
                <a:gd name="T31" fmla="*/ 23 h 58"/>
                <a:gd name="T32" fmla="*/ 18 w 23"/>
                <a:gd name="T33" fmla="*/ 21 h 58"/>
                <a:gd name="T34" fmla="*/ 15 w 23"/>
                <a:gd name="T35" fmla="*/ 13 h 58"/>
                <a:gd name="T36" fmla="*/ 14 w 23"/>
                <a:gd name="T37" fmla="*/ 12 h 58"/>
                <a:gd name="T38" fmla="*/ 14 w 23"/>
                <a:gd name="T39" fmla="*/ 11 h 58"/>
                <a:gd name="T40" fmla="*/ 15 w 23"/>
                <a:gd name="T41" fmla="*/ 7 h 58"/>
                <a:gd name="T42" fmla="*/ 15 w 23"/>
                <a:gd name="T43" fmla="*/ 5 h 58"/>
                <a:gd name="T44" fmla="*/ 7 w 23"/>
                <a:gd name="T45" fmla="*/ 2 h 58"/>
                <a:gd name="T46" fmla="*/ 7 w 23"/>
                <a:gd name="T47" fmla="*/ 2 h 58"/>
                <a:gd name="T48" fmla="*/ 0 w 23"/>
                <a:gd name="T49" fmla="*/ 0 h 58"/>
                <a:gd name="T50" fmla="*/ 1 w 23"/>
                <a:gd name="T51" fmla="*/ 2 h 58"/>
                <a:gd name="T52" fmla="*/ 3 w 23"/>
                <a:gd name="T53" fmla="*/ 3 h 58"/>
                <a:gd name="T54" fmla="*/ 5 w 23"/>
                <a:gd name="T55" fmla="*/ 9 h 58"/>
                <a:gd name="T56" fmla="*/ 6 w 23"/>
                <a:gd name="T57" fmla="*/ 10 h 58"/>
                <a:gd name="T58" fmla="*/ 6 w 23"/>
                <a:gd name="T59" fmla="*/ 12 h 58"/>
                <a:gd name="T60" fmla="*/ 6 w 23"/>
                <a:gd name="T61" fmla="*/ 15 h 58"/>
                <a:gd name="T62" fmla="*/ 7 w 23"/>
                <a:gd name="T63" fmla="*/ 16 h 58"/>
                <a:gd name="T64" fmla="*/ 7 w 23"/>
                <a:gd name="T65" fmla="*/ 17 h 58"/>
                <a:gd name="T66" fmla="*/ 8 w 23"/>
                <a:gd name="T67" fmla="*/ 21 h 58"/>
                <a:gd name="T68" fmla="*/ 10 w 23"/>
                <a:gd name="T69" fmla="*/ 26 h 58"/>
                <a:gd name="T70" fmla="*/ 11 w 23"/>
                <a:gd name="T71" fmla="*/ 28 h 58"/>
                <a:gd name="T72" fmla="*/ 11 w 23"/>
                <a:gd name="T73" fmla="*/ 33 h 58"/>
                <a:gd name="T74" fmla="*/ 13 w 23"/>
                <a:gd name="T75" fmla="*/ 36 h 58"/>
                <a:gd name="T76" fmla="*/ 13 w 23"/>
                <a:gd name="T77" fmla="*/ 40 h 58"/>
                <a:gd name="T78" fmla="*/ 15 w 23"/>
                <a:gd name="T79" fmla="*/ 44 h 58"/>
                <a:gd name="T80" fmla="*/ 14 w 23"/>
                <a:gd name="T81" fmla="*/ 48 h 58"/>
                <a:gd name="T82" fmla="*/ 17 w 23"/>
                <a:gd name="T83" fmla="*/ 51 h 58"/>
                <a:gd name="T84" fmla="*/ 17 w 23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58">
                  <a:moveTo>
                    <a:pt x="17" y="52"/>
                  </a:moveTo>
                  <a:cubicBezTo>
                    <a:pt x="18" y="54"/>
                    <a:pt x="17" y="56"/>
                    <a:pt x="17" y="56"/>
                  </a:cubicBezTo>
                  <a:cubicBezTo>
                    <a:pt x="19" y="57"/>
                    <a:pt x="21" y="58"/>
                    <a:pt x="21" y="58"/>
                  </a:cubicBezTo>
                  <a:cubicBezTo>
                    <a:pt x="21" y="54"/>
                    <a:pt x="23" y="54"/>
                    <a:pt x="23" y="53"/>
                  </a:cubicBezTo>
                  <a:cubicBezTo>
                    <a:pt x="20" y="50"/>
                    <a:pt x="22" y="46"/>
                    <a:pt x="22" y="46"/>
                  </a:cubicBezTo>
                  <a:cubicBezTo>
                    <a:pt x="21" y="45"/>
                    <a:pt x="21" y="44"/>
                    <a:pt x="21" y="43"/>
                  </a:cubicBezTo>
                  <a:cubicBezTo>
                    <a:pt x="20" y="42"/>
                    <a:pt x="21" y="41"/>
                    <a:pt x="21" y="41"/>
                  </a:cubicBezTo>
                  <a:cubicBezTo>
                    <a:pt x="21" y="40"/>
                    <a:pt x="21" y="40"/>
                    <a:pt x="21" y="39"/>
                  </a:cubicBezTo>
                  <a:cubicBezTo>
                    <a:pt x="20" y="38"/>
                    <a:pt x="19" y="36"/>
                    <a:pt x="19" y="35"/>
                  </a:cubicBezTo>
                  <a:cubicBezTo>
                    <a:pt x="19" y="34"/>
                    <a:pt x="20" y="34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19" y="32"/>
                    <a:pt x="19" y="32"/>
                    <a:pt x="19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9" y="26"/>
                    <a:pt x="18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8" y="23"/>
                    <a:pt x="18" y="22"/>
                    <a:pt x="18" y="21"/>
                  </a:cubicBezTo>
                  <a:cubicBezTo>
                    <a:pt x="17" y="21"/>
                    <a:pt x="16" y="15"/>
                    <a:pt x="15" y="13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4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0" y="0"/>
                    <a:pt x="0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2" y="2"/>
                    <a:pt x="3" y="3"/>
                    <a:pt x="3" y="3"/>
                  </a:cubicBezTo>
                  <a:cubicBezTo>
                    <a:pt x="5" y="5"/>
                    <a:pt x="5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7" y="13"/>
                    <a:pt x="6" y="15"/>
                    <a:pt x="6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9" y="19"/>
                    <a:pt x="8" y="20"/>
                    <a:pt x="8" y="21"/>
                  </a:cubicBezTo>
                  <a:cubicBezTo>
                    <a:pt x="11" y="25"/>
                    <a:pt x="10" y="26"/>
                    <a:pt x="10" y="26"/>
                  </a:cubicBezTo>
                  <a:cubicBezTo>
                    <a:pt x="10" y="27"/>
                    <a:pt x="11" y="28"/>
                    <a:pt x="11" y="28"/>
                  </a:cubicBezTo>
                  <a:cubicBezTo>
                    <a:pt x="13" y="31"/>
                    <a:pt x="11" y="33"/>
                    <a:pt x="11" y="33"/>
                  </a:cubicBezTo>
                  <a:cubicBezTo>
                    <a:pt x="12" y="34"/>
                    <a:pt x="13" y="35"/>
                    <a:pt x="13" y="36"/>
                  </a:cubicBezTo>
                  <a:cubicBezTo>
                    <a:pt x="14" y="38"/>
                    <a:pt x="13" y="40"/>
                    <a:pt x="13" y="40"/>
                  </a:cubicBezTo>
                  <a:cubicBezTo>
                    <a:pt x="14" y="42"/>
                    <a:pt x="15" y="43"/>
                    <a:pt x="15" y="44"/>
                  </a:cubicBezTo>
                  <a:cubicBezTo>
                    <a:pt x="15" y="46"/>
                    <a:pt x="14" y="48"/>
                    <a:pt x="14" y="48"/>
                  </a:cubicBezTo>
                  <a:cubicBezTo>
                    <a:pt x="15" y="48"/>
                    <a:pt x="16" y="50"/>
                    <a:pt x="17" y="51"/>
                  </a:cubicBezTo>
                  <a:cubicBezTo>
                    <a:pt x="17" y="51"/>
                    <a:pt x="17" y="52"/>
                    <a:pt x="17" y="52"/>
                  </a:cubicBezTo>
                </a:path>
              </a:pathLst>
            </a:custGeom>
            <a:solidFill>
              <a:srgbClr val="4641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59" name="Freeform 79">
              <a:extLst>
                <a:ext uri="{FF2B5EF4-FFF2-40B4-BE49-F238E27FC236}">
                  <a16:creationId xmlns:a16="http://schemas.microsoft.com/office/drawing/2014/main" id="{39F57E99-EE5D-4D29-8D8C-E1C59DC0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081"/>
              <a:ext cx="138" cy="348"/>
            </a:xfrm>
            <a:custGeom>
              <a:avLst/>
              <a:gdLst>
                <a:gd name="T0" fmla="*/ 17 w 23"/>
                <a:gd name="T1" fmla="*/ 52 h 58"/>
                <a:gd name="T2" fmla="*/ 17 w 23"/>
                <a:gd name="T3" fmla="*/ 56 h 58"/>
                <a:gd name="T4" fmla="*/ 21 w 23"/>
                <a:gd name="T5" fmla="*/ 58 h 58"/>
                <a:gd name="T6" fmla="*/ 23 w 23"/>
                <a:gd name="T7" fmla="*/ 53 h 58"/>
                <a:gd name="T8" fmla="*/ 22 w 23"/>
                <a:gd name="T9" fmla="*/ 46 h 58"/>
                <a:gd name="T10" fmla="*/ 21 w 23"/>
                <a:gd name="T11" fmla="*/ 43 h 58"/>
                <a:gd name="T12" fmla="*/ 21 w 23"/>
                <a:gd name="T13" fmla="*/ 41 h 58"/>
                <a:gd name="T14" fmla="*/ 21 w 23"/>
                <a:gd name="T15" fmla="*/ 39 h 58"/>
                <a:gd name="T16" fmla="*/ 19 w 23"/>
                <a:gd name="T17" fmla="*/ 35 h 58"/>
                <a:gd name="T18" fmla="*/ 20 w 23"/>
                <a:gd name="T19" fmla="*/ 33 h 58"/>
                <a:gd name="T20" fmla="*/ 20 w 23"/>
                <a:gd name="T21" fmla="*/ 32 h 58"/>
                <a:gd name="T22" fmla="*/ 19 w 23"/>
                <a:gd name="T23" fmla="*/ 31 h 58"/>
                <a:gd name="T24" fmla="*/ 18 w 23"/>
                <a:gd name="T25" fmla="*/ 29 h 58"/>
                <a:gd name="T26" fmla="*/ 18 w 23"/>
                <a:gd name="T27" fmla="*/ 27 h 58"/>
                <a:gd name="T28" fmla="*/ 18 w 23"/>
                <a:gd name="T29" fmla="*/ 25 h 58"/>
                <a:gd name="T30" fmla="*/ 18 w 23"/>
                <a:gd name="T31" fmla="*/ 23 h 58"/>
                <a:gd name="T32" fmla="*/ 18 w 23"/>
                <a:gd name="T33" fmla="*/ 21 h 58"/>
                <a:gd name="T34" fmla="*/ 15 w 23"/>
                <a:gd name="T35" fmla="*/ 13 h 58"/>
                <a:gd name="T36" fmla="*/ 14 w 23"/>
                <a:gd name="T37" fmla="*/ 12 h 58"/>
                <a:gd name="T38" fmla="*/ 14 w 23"/>
                <a:gd name="T39" fmla="*/ 11 h 58"/>
                <a:gd name="T40" fmla="*/ 15 w 23"/>
                <a:gd name="T41" fmla="*/ 7 h 58"/>
                <a:gd name="T42" fmla="*/ 15 w 23"/>
                <a:gd name="T43" fmla="*/ 5 h 58"/>
                <a:gd name="T44" fmla="*/ 7 w 23"/>
                <a:gd name="T45" fmla="*/ 2 h 58"/>
                <a:gd name="T46" fmla="*/ 7 w 23"/>
                <a:gd name="T47" fmla="*/ 2 h 58"/>
                <a:gd name="T48" fmla="*/ 0 w 23"/>
                <a:gd name="T49" fmla="*/ 0 h 58"/>
                <a:gd name="T50" fmla="*/ 2 w 23"/>
                <a:gd name="T51" fmla="*/ 2 h 58"/>
                <a:gd name="T52" fmla="*/ 3 w 23"/>
                <a:gd name="T53" fmla="*/ 3 h 58"/>
                <a:gd name="T54" fmla="*/ 5 w 23"/>
                <a:gd name="T55" fmla="*/ 9 h 58"/>
                <a:gd name="T56" fmla="*/ 6 w 23"/>
                <a:gd name="T57" fmla="*/ 10 h 58"/>
                <a:gd name="T58" fmla="*/ 6 w 23"/>
                <a:gd name="T59" fmla="*/ 12 h 58"/>
                <a:gd name="T60" fmla="*/ 6 w 23"/>
                <a:gd name="T61" fmla="*/ 15 h 58"/>
                <a:gd name="T62" fmla="*/ 7 w 23"/>
                <a:gd name="T63" fmla="*/ 16 h 58"/>
                <a:gd name="T64" fmla="*/ 8 w 23"/>
                <a:gd name="T65" fmla="*/ 17 h 58"/>
                <a:gd name="T66" fmla="*/ 8 w 23"/>
                <a:gd name="T67" fmla="*/ 21 h 58"/>
                <a:gd name="T68" fmla="*/ 10 w 23"/>
                <a:gd name="T69" fmla="*/ 26 h 58"/>
                <a:gd name="T70" fmla="*/ 11 w 23"/>
                <a:gd name="T71" fmla="*/ 28 h 58"/>
                <a:gd name="T72" fmla="*/ 11 w 23"/>
                <a:gd name="T73" fmla="*/ 33 h 58"/>
                <a:gd name="T74" fmla="*/ 13 w 23"/>
                <a:gd name="T75" fmla="*/ 36 h 58"/>
                <a:gd name="T76" fmla="*/ 13 w 23"/>
                <a:gd name="T77" fmla="*/ 40 h 58"/>
                <a:gd name="T78" fmla="*/ 15 w 23"/>
                <a:gd name="T79" fmla="*/ 44 h 58"/>
                <a:gd name="T80" fmla="*/ 14 w 23"/>
                <a:gd name="T81" fmla="*/ 48 h 58"/>
                <a:gd name="T82" fmla="*/ 17 w 23"/>
                <a:gd name="T83" fmla="*/ 51 h 58"/>
                <a:gd name="T84" fmla="*/ 17 w 23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58">
                  <a:moveTo>
                    <a:pt x="17" y="52"/>
                  </a:moveTo>
                  <a:cubicBezTo>
                    <a:pt x="18" y="54"/>
                    <a:pt x="17" y="56"/>
                    <a:pt x="17" y="56"/>
                  </a:cubicBezTo>
                  <a:cubicBezTo>
                    <a:pt x="19" y="57"/>
                    <a:pt x="21" y="58"/>
                    <a:pt x="21" y="58"/>
                  </a:cubicBezTo>
                  <a:cubicBezTo>
                    <a:pt x="21" y="55"/>
                    <a:pt x="23" y="54"/>
                    <a:pt x="23" y="53"/>
                  </a:cubicBezTo>
                  <a:cubicBezTo>
                    <a:pt x="20" y="50"/>
                    <a:pt x="22" y="46"/>
                    <a:pt x="22" y="46"/>
                  </a:cubicBezTo>
                  <a:cubicBezTo>
                    <a:pt x="21" y="45"/>
                    <a:pt x="21" y="44"/>
                    <a:pt x="21" y="43"/>
                  </a:cubicBezTo>
                  <a:cubicBezTo>
                    <a:pt x="20" y="42"/>
                    <a:pt x="21" y="41"/>
                    <a:pt x="21" y="41"/>
                  </a:cubicBezTo>
                  <a:cubicBezTo>
                    <a:pt x="21" y="40"/>
                    <a:pt x="21" y="40"/>
                    <a:pt x="21" y="39"/>
                  </a:cubicBezTo>
                  <a:cubicBezTo>
                    <a:pt x="20" y="38"/>
                    <a:pt x="19" y="36"/>
                    <a:pt x="19" y="35"/>
                  </a:cubicBezTo>
                  <a:cubicBezTo>
                    <a:pt x="19" y="34"/>
                    <a:pt x="19" y="34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19" y="32"/>
                    <a:pt x="19" y="32"/>
                    <a:pt x="19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9" y="26"/>
                    <a:pt x="18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8" y="23"/>
                    <a:pt x="18" y="22"/>
                    <a:pt x="18" y="21"/>
                  </a:cubicBezTo>
                  <a:cubicBezTo>
                    <a:pt x="17" y="21"/>
                    <a:pt x="16" y="16"/>
                    <a:pt x="15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9"/>
                    <a:pt x="15" y="8"/>
                    <a:pt x="15" y="7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4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1" y="0"/>
                    <a:pt x="0" y="0"/>
                  </a:cubicBezTo>
                  <a:cubicBezTo>
                    <a:pt x="0" y="0"/>
                    <a:pt x="1" y="1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5" y="5"/>
                    <a:pt x="5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7" y="13"/>
                    <a:pt x="6" y="15"/>
                    <a:pt x="6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6"/>
                    <a:pt x="7" y="16"/>
                    <a:pt x="8" y="17"/>
                  </a:cubicBezTo>
                  <a:cubicBezTo>
                    <a:pt x="9" y="19"/>
                    <a:pt x="8" y="20"/>
                    <a:pt x="8" y="21"/>
                  </a:cubicBezTo>
                  <a:cubicBezTo>
                    <a:pt x="11" y="25"/>
                    <a:pt x="10" y="26"/>
                    <a:pt x="10" y="26"/>
                  </a:cubicBezTo>
                  <a:cubicBezTo>
                    <a:pt x="11" y="27"/>
                    <a:pt x="11" y="28"/>
                    <a:pt x="11" y="28"/>
                  </a:cubicBezTo>
                  <a:cubicBezTo>
                    <a:pt x="13" y="31"/>
                    <a:pt x="11" y="33"/>
                    <a:pt x="11" y="33"/>
                  </a:cubicBezTo>
                  <a:cubicBezTo>
                    <a:pt x="12" y="34"/>
                    <a:pt x="13" y="35"/>
                    <a:pt x="13" y="36"/>
                  </a:cubicBezTo>
                  <a:cubicBezTo>
                    <a:pt x="14" y="38"/>
                    <a:pt x="13" y="40"/>
                    <a:pt x="13" y="40"/>
                  </a:cubicBezTo>
                  <a:cubicBezTo>
                    <a:pt x="14" y="42"/>
                    <a:pt x="15" y="43"/>
                    <a:pt x="15" y="44"/>
                  </a:cubicBezTo>
                  <a:cubicBezTo>
                    <a:pt x="15" y="46"/>
                    <a:pt x="14" y="48"/>
                    <a:pt x="14" y="48"/>
                  </a:cubicBezTo>
                  <a:cubicBezTo>
                    <a:pt x="15" y="48"/>
                    <a:pt x="16" y="50"/>
                    <a:pt x="17" y="51"/>
                  </a:cubicBezTo>
                  <a:cubicBezTo>
                    <a:pt x="17" y="51"/>
                    <a:pt x="17" y="52"/>
                    <a:pt x="17" y="52"/>
                  </a:cubicBezTo>
                </a:path>
              </a:pathLst>
            </a:custGeom>
            <a:solidFill>
              <a:srgbClr val="4A46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0" name="Freeform 80">
              <a:extLst>
                <a:ext uri="{FF2B5EF4-FFF2-40B4-BE49-F238E27FC236}">
                  <a16:creationId xmlns:a16="http://schemas.microsoft.com/office/drawing/2014/main" id="{AACE645B-4FC1-4D7C-A4AC-96C9183BC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" y="2081"/>
              <a:ext cx="132" cy="348"/>
            </a:xfrm>
            <a:custGeom>
              <a:avLst/>
              <a:gdLst>
                <a:gd name="T0" fmla="*/ 16 w 22"/>
                <a:gd name="T1" fmla="*/ 52 h 58"/>
                <a:gd name="T2" fmla="*/ 16 w 22"/>
                <a:gd name="T3" fmla="*/ 56 h 58"/>
                <a:gd name="T4" fmla="*/ 20 w 22"/>
                <a:gd name="T5" fmla="*/ 58 h 58"/>
                <a:gd name="T6" fmla="*/ 22 w 22"/>
                <a:gd name="T7" fmla="*/ 53 h 58"/>
                <a:gd name="T8" fmla="*/ 20 w 22"/>
                <a:gd name="T9" fmla="*/ 46 h 58"/>
                <a:gd name="T10" fmla="*/ 20 w 22"/>
                <a:gd name="T11" fmla="*/ 43 h 58"/>
                <a:gd name="T12" fmla="*/ 20 w 22"/>
                <a:gd name="T13" fmla="*/ 41 h 58"/>
                <a:gd name="T14" fmla="*/ 20 w 22"/>
                <a:gd name="T15" fmla="*/ 40 h 58"/>
                <a:gd name="T16" fmla="*/ 18 w 22"/>
                <a:gd name="T17" fmla="*/ 35 h 58"/>
                <a:gd name="T18" fmla="*/ 18 w 22"/>
                <a:gd name="T19" fmla="*/ 33 h 58"/>
                <a:gd name="T20" fmla="*/ 19 w 22"/>
                <a:gd name="T21" fmla="*/ 32 h 58"/>
                <a:gd name="T22" fmla="*/ 17 w 22"/>
                <a:gd name="T23" fmla="*/ 31 h 58"/>
                <a:gd name="T24" fmla="*/ 17 w 22"/>
                <a:gd name="T25" fmla="*/ 29 h 58"/>
                <a:gd name="T26" fmla="*/ 17 w 22"/>
                <a:gd name="T27" fmla="*/ 27 h 58"/>
                <a:gd name="T28" fmla="*/ 17 w 22"/>
                <a:gd name="T29" fmla="*/ 25 h 58"/>
                <a:gd name="T30" fmla="*/ 17 w 22"/>
                <a:gd name="T31" fmla="*/ 23 h 58"/>
                <a:gd name="T32" fmla="*/ 16 w 22"/>
                <a:gd name="T33" fmla="*/ 21 h 58"/>
                <a:gd name="T34" fmla="*/ 14 w 22"/>
                <a:gd name="T35" fmla="*/ 13 h 58"/>
                <a:gd name="T36" fmla="*/ 13 w 22"/>
                <a:gd name="T37" fmla="*/ 12 h 58"/>
                <a:gd name="T38" fmla="*/ 13 w 22"/>
                <a:gd name="T39" fmla="*/ 11 h 58"/>
                <a:gd name="T40" fmla="*/ 14 w 22"/>
                <a:gd name="T41" fmla="*/ 7 h 58"/>
                <a:gd name="T42" fmla="*/ 13 w 22"/>
                <a:gd name="T43" fmla="*/ 5 h 58"/>
                <a:gd name="T44" fmla="*/ 6 w 22"/>
                <a:gd name="T45" fmla="*/ 2 h 58"/>
                <a:gd name="T46" fmla="*/ 6 w 22"/>
                <a:gd name="T47" fmla="*/ 2 h 58"/>
                <a:gd name="T48" fmla="*/ 0 w 22"/>
                <a:gd name="T49" fmla="*/ 0 h 58"/>
                <a:gd name="T50" fmla="*/ 1 w 22"/>
                <a:gd name="T51" fmla="*/ 2 h 58"/>
                <a:gd name="T52" fmla="*/ 3 w 22"/>
                <a:gd name="T53" fmla="*/ 3 h 58"/>
                <a:gd name="T54" fmla="*/ 4 w 22"/>
                <a:gd name="T55" fmla="*/ 9 h 58"/>
                <a:gd name="T56" fmla="*/ 5 w 22"/>
                <a:gd name="T57" fmla="*/ 10 h 58"/>
                <a:gd name="T58" fmla="*/ 6 w 22"/>
                <a:gd name="T59" fmla="*/ 12 h 58"/>
                <a:gd name="T60" fmla="*/ 5 w 22"/>
                <a:gd name="T61" fmla="*/ 15 h 58"/>
                <a:gd name="T62" fmla="*/ 7 w 22"/>
                <a:gd name="T63" fmla="*/ 16 h 58"/>
                <a:gd name="T64" fmla="*/ 7 w 22"/>
                <a:gd name="T65" fmla="*/ 17 h 58"/>
                <a:gd name="T66" fmla="*/ 7 w 22"/>
                <a:gd name="T67" fmla="*/ 21 h 58"/>
                <a:gd name="T68" fmla="*/ 9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12 w 22"/>
                <a:gd name="T75" fmla="*/ 36 h 58"/>
                <a:gd name="T76" fmla="*/ 13 w 22"/>
                <a:gd name="T77" fmla="*/ 40 h 58"/>
                <a:gd name="T78" fmla="*/ 14 w 22"/>
                <a:gd name="T79" fmla="*/ 44 h 58"/>
                <a:gd name="T80" fmla="*/ 14 w 22"/>
                <a:gd name="T81" fmla="*/ 48 h 58"/>
                <a:gd name="T82" fmla="*/ 16 w 22"/>
                <a:gd name="T83" fmla="*/ 51 h 58"/>
                <a:gd name="T84" fmla="*/ 16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16" y="52"/>
                  </a:moveTo>
                  <a:cubicBezTo>
                    <a:pt x="17" y="54"/>
                    <a:pt x="16" y="56"/>
                    <a:pt x="16" y="56"/>
                  </a:cubicBezTo>
                  <a:cubicBezTo>
                    <a:pt x="18" y="57"/>
                    <a:pt x="20" y="58"/>
                    <a:pt x="20" y="58"/>
                  </a:cubicBezTo>
                  <a:cubicBezTo>
                    <a:pt x="20" y="55"/>
                    <a:pt x="22" y="54"/>
                    <a:pt x="22" y="53"/>
                  </a:cubicBezTo>
                  <a:cubicBezTo>
                    <a:pt x="19" y="50"/>
                    <a:pt x="21" y="46"/>
                    <a:pt x="20" y="46"/>
                  </a:cubicBezTo>
                  <a:cubicBezTo>
                    <a:pt x="20" y="45"/>
                    <a:pt x="20" y="44"/>
                    <a:pt x="20" y="43"/>
                  </a:cubicBezTo>
                  <a:cubicBezTo>
                    <a:pt x="19" y="42"/>
                    <a:pt x="19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38"/>
                    <a:pt x="18" y="36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9" y="32"/>
                    <a:pt x="19" y="32"/>
                  </a:cubicBezTo>
                  <a:cubicBezTo>
                    <a:pt x="18" y="32"/>
                    <a:pt x="18" y="32"/>
                    <a:pt x="17" y="31"/>
                  </a:cubicBezTo>
                  <a:cubicBezTo>
                    <a:pt x="17" y="31"/>
                    <a:pt x="17" y="30"/>
                    <a:pt x="17" y="29"/>
                  </a:cubicBezTo>
                  <a:cubicBezTo>
                    <a:pt x="17" y="28"/>
                    <a:pt x="17" y="27"/>
                    <a:pt x="17" y="27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6" y="21"/>
                    <a:pt x="14" y="16"/>
                    <a:pt x="14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9"/>
                    <a:pt x="14" y="8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4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0" y="0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5"/>
                    <a:pt x="4" y="8"/>
                    <a:pt x="4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5" y="11"/>
                    <a:pt x="6" y="12"/>
                  </a:cubicBezTo>
                  <a:cubicBezTo>
                    <a:pt x="6" y="13"/>
                    <a:pt x="5" y="15"/>
                    <a:pt x="5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9"/>
                    <a:pt x="7" y="20"/>
                    <a:pt x="7" y="21"/>
                  </a:cubicBezTo>
                  <a:cubicBezTo>
                    <a:pt x="10" y="24"/>
                    <a:pt x="9" y="26"/>
                    <a:pt x="9" y="26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31"/>
                    <a:pt x="10" y="33"/>
                    <a:pt x="11" y="33"/>
                  </a:cubicBezTo>
                  <a:cubicBezTo>
                    <a:pt x="11" y="34"/>
                    <a:pt x="12" y="35"/>
                    <a:pt x="12" y="36"/>
                  </a:cubicBezTo>
                  <a:cubicBezTo>
                    <a:pt x="13" y="38"/>
                    <a:pt x="13" y="40"/>
                    <a:pt x="13" y="40"/>
                  </a:cubicBezTo>
                  <a:cubicBezTo>
                    <a:pt x="14" y="42"/>
                    <a:pt x="14" y="43"/>
                    <a:pt x="14" y="44"/>
                  </a:cubicBezTo>
                  <a:cubicBezTo>
                    <a:pt x="14" y="46"/>
                    <a:pt x="14" y="48"/>
                    <a:pt x="14" y="48"/>
                  </a:cubicBezTo>
                  <a:cubicBezTo>
                    <a:pt x="14" y="48"/>
                    <a:pt x="15" y="50"/>
                    <a:pt x="16" y="51"/>
                  </a:cubicBezTo>
                  <a:cubicBezTo>
                    <a:pt x="16" y="51"/>
                    <a:pt x="16" y="52"/>
                    <a:pt x="16" y="52"/>
                  </a:cubicBezTo>
                </a:path>
              </a:pathLst>
            </a:custGeom>
            <a:solidFill>
              <a:srgbClr val="504C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1" name="Freeform 81">
              <a:extLst>
                <a:ext uri="{FF2B5EF4-FFF2-40B4-BE49-F238E27FC236}">
                  <a16:creationId xmlns:a16="http://schemas.microsoft.com/office/drawing/2014/main" id="{FBC7CBCE-42C0-45A9-92AF-9DA82E06A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" y="2081"/>
              <a:ext cx="132" cy="348"/>
            </a:xfrm>
            <a:custGeom>
              <a:avLst/>
              <a:gdLst>
                <a:gd name="T0" fmla="*/ 16 w 22"/>
                <a:gd name="T1" fmla="*/ 52 h 58"/>
                <a:gd name="T2" fmla="*/ 16 w 22"/>
                <a:gd name="T3" fmla="*/ 56 h 58"/>
                <a:gd name="T4" fmla="*/ 20 w 22"/>
                <a:gd name="T5" fmla="*/ 58 h 58"/>
                <a:gd name="T6" fmla="*/ 22 w 22"/>
                <a:gd name="T7" fmla="*/ 53 h 58"/>
                <a:gd name="T8" fmla="*/ 20 w 22"/>
                <a:gd name="T9" fmla="*/ 46 h 58"/>
                <a:gd name="T10" fmla="*/ 19 w 22"/>
                <a:gd name="T11" fmla="*/ 43 h 58"/>
                <a:gd name="T12" fmla="*/ 20 w 22"/>
                <a:gd name="T13" fmla="*/ 41 h 58"/>
                <a:gd name="T14" fmla="*/ 20 w 22"/>
                <a:gd name="T15" fmla="*/ 40 h 58"/>
                <a:gd name="T16" fmla="*/ 18 w 22"/>
                <a:gd name="T17" fmla="*/ 35 h 58"/>
                <a:gd name="T18" fmla="*/ 18 w 22"/>
                <a:gd name="T19" fmla="*/ 33 h 58"/>
                <a:gd name="T20" fmla="*/ 18 w 22"/>
                <a:gd name="T21" fmla="*/ 32 h 58"/>
                <a:gd name="T22" fmla="*/ 17 w 22"/>
                <a:gd name="T23" fmla="*/ 31 h 58"/>
                <a:gd name="T24" fmla="*/ 17 w 22"/>
                <a:gd name="T25" fmla="*/ 29 h 58"/>
                <a:gd name="T26" fmla="*/ 17 w 22"/>
                <a:gd name="T27" fmla="*/ 27 h 58"/>
                <a:gd name="T28" fmla="*/ 17 w 22"/>
                <a:gd name="T29" fmla="*/ 25 h 58"/>
                <a:gd name="T30" fmla="*/ 17 w 22"/>
                <a:gd name="T31" fmla="*/ 24 h 58"/>
                <a:gd name="T32" fmla="*/ 16 w 22"/>
                <a:gd name="T33" fmla="*/ 21 h 58"/>
                <a:gd name="T34" fmla="*/ 13 w 22"/>
                <a:gd name="T35" fmla="*/ 13 h 58"/>
                <a:gd name="T36" fmla="*/ 13 w 22"/>
                <a:gd name="T37" fmla="*/ 12 h 58"/>
                <a:gd name="T38" fmla="*/ 13 w 22"/>
                <a:gd name="T39" fmla="*/ 11 h 58"/>
                <a:gd name="T40" fmla="*/ 14 w 22"/>
                <a:gd name="T41" fmla="*/ 7 h 58"/>
                <a:gd name="T42" fmla="*/ 13 w 22"/>
                <a:gd name="T43" fmla="*/ 5 h 58"/>
                <a:gd name="T44" fmla="*/ 6 w 22"/>
                <a:gd name="T45" fmla="*/ 2 h 58"/>
                <a:gd name="T46" fmla="*/ 6 w 22"/>
                <a:gd name="T47" fmla="*/ 2 h 58"/>
                <a:gd name="T48" fmla="*/ 0 w 22"/>
                <a:gd name="T49" fmla="*/ 0 h 58"/>
                <a:gd name="T50" fmla="*/ 1 w 22"/>
                <a:gd name="T51" fmla="*/ 2 h 58"/>
                <a:gd name="T52" fmla="*/ 3 w 22"/>
                <a:gd name="T53" fmla="*/ 4 h 58"/>
                <a:gd name="T54" fmla="*/ 4 w 22"/>
                <a:gd name="T55" fmla="*/ 9 h 58"/>
                <a:gd name="T56" fmla="*/ 5 w 22"/>
                <a:gd name="T57" fmla="*/ 10 h 58"/>
                <a:gd name="T58" fmla="*/ 6 w 22"/>
                <a:gd name="T59" fmla="*/ 12 h 58"/>
                <a:gd name="T60" fmla="*/ 6 w 22"/>
                <a:gd name="T61" fmla="*/ 15 h 58"/>
                <a:gd name="T62" fmla="*/ 7 w 22"/>
                <a:gd name="T63" fmla="*/ 16 h 58"/>
                <a:gd name="T64" fmla="*/ 7 w 22"/>
                <a:gd name="T65" fmla="*/ 17 h 58"/>
                <a:gd name="T66" fmla="*/ 8 w 22"/>
                <a:gd name="T67" fmla="*/ 21 h 58"/>
                <a:gd name="T68" fmla="*/ 9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12 w 22"/>
                <a:gd name="T75" fmla="*/ 36 h 58"/>
                <a:gd name="T76" fmla="*/ 13 w 22"/>
                <a:gd name="T77" fmla="*/ 40 h 58"/>
                <a:gd name="T78" fmla="*/ 14 w 22"/>
                <a:gd name="T79" fmla="*/ 44 h 58"/>
                <a:gd name="T80" fmla="*/ 14 w 22"/>
                <a:gd name="T81" fmla="*/ 48 h 58"/>
                <a:gd name="T82" fmla="*/ 16 w 22"/>
                <a:gd name="T83" fmla="*/ 51 h 58"/>
                <a:gd name="T84" fmla="*/ 16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16" y="52"/>
                  </a:moveTo>
                  <a:cubicBezTo>
                    <a:pt x="17" y="53"/>
                    <a:pt x="17" y="56"/>
                    <a:pt x="16" y="56"/>
                  </a:cubicBezTo>
                  <a:cubicBezTo>
                    <a:pt x="18" y="57"/>
                    <a:pt x="20" y="58"/>
                    <a:pt x="20" y="58"/>
                  </a:cubicBezTo>
                  <a:cubicBezTo>
                    <a:pt x="20" y="55"/>
                    <a:pt x="22" y="54"/>
                    <a:pt x="22" y="53"/>
                  </a:cubicBezTo>
                  <a:cubicBezTo>
                    <a:pt x="19" y="50"/>
                    <a:pt x="20" y="47"/>
                    <a:pt x="20" y="46"/>
                  </a:cubicBezTo>
                  <a:cubicBezTo>
                    <a:pt x="20" y="45"/>
                    <a:pt x="20" y="44"/>
                    <a:pt x="19" y="43"/>
                  </a:cubicBezTo>
                  <a:cubicBezTo>
                    <a:pt x="19" y="42"/>
                    <a:pt x="19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38"/>
                    <a:pt x="18" y="36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8" y="32"/>
                    <a:pt x="17" y="31"/>
                  </a:cubicBezTo>
                  <a:cubicBezTo>
                    <a:pt x="17" y="31"/>
                    <a:pt x="17" y="30"/>
                    <a:pt x="17" y="29"/>
                  </a:cubicBezTo>
                  <a:cubicBezTo>
                    <a:pt x="17" y="28"/>
                    <a:pt x="17" y="27"/>
                    <a:pt x="17" y="27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23"/>
                    <a:pt x="17" y="22"/>
                    <a:pt x="16" y="21"/>
                  </a:cubicBezTo>
                  <a:cubicBezTo>
                    <a:pt x="16" y="21"/>
                    <a:pt x="14" y="16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4"/>
                    <a:pt x="8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0" y="0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4" y="5"/>
                    <a:pt x="4" y="8"/>
                    <a:pt x="4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6" y="11"/>
                    <a:pt x="6" y="12"/>
                  </a:cubicBezTo>
                  <a:cubicBezTo>
                    <a:pt x="6" y="13"/>
                    <a:pt x="5" y="14"/>
                    <a:pt x="6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9"/>
                    <a:pt x="7" y="20"/>
                    <a:pt x="8" y="21"/>
                  </a:cubicBezTo>
                  <a:cubicBezTo>
                    <a:pt x="10" y="24"/>
                    <a:pt x="9" y="26"/>
                    <a:pt x="9" y="26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31"/>
                    <a:pt x="11" y="33"/>
                    <a:pt x="11" y="33"/>
                  </a:cubicBezTo>
                  <a:cubicBezTo>
                    <a:pt x="12" y="34"/>
                    <a:pt x="12" y="35"/>
                    <a:pt x="12" y="36"/>
                  </a:cubicBezTo>
                  <a:cubicBezTo>
                    <a:pt x="13" y="38"/>
                    <a:pt x="13" y="40"/>
                    <a:pt x="13" y="40"/>
                  </a:cubicBezTo>
                  <a:cubicBezTo>
                    <a:pt x="14" y="42"/>
                    <a:pt x="14" y="43"/>
                    <a:pt x="14" y="44"/>
                  </a:cubicBezTo>
                  <a:cubicBezTo>
                    <a:pt x="15" y="46"/>
                    <a:pt x="14" y="48"/>
                    <a:pt x="14" y="48"/>
                  </a:cubicBezTo>
                  <a:cubicBezTo>
                    <a:pt x="14" y="48"/>
                    <a:pt x="15" y="50"/>
                    <a:pt x="16" y="51"/>
                  </a:cubicBezTo>
                  <a:cubicBezTo>
                    <a:pt x="16" y="51"/>
                    <a:pt x="16" y="52"/>
                    <a:pt x="16" y="52"/>
                  </a:cubicBezTo>
                </a:path>
              </a:pathLst>
            </a:custGeom>
            <a:solidFill>
              <a:srgbClr val="54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2" name="Freeform 82">
              <a:extLst>
                <a:ext uri="{FF2B5EF4-FFF2-40B4-BE49-F238E27FC236}">
                  <a16:creationId xmlns:a16="http://schemas.microsoft.com/office/drawing/2014/main" id="{B1EA6544-9B47-447B-A8AC-E1345AAA9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" y="2081"/>
              <a:ext cx="132" cy="348"/>
            </a:xfrm>
            <a:custGeom>
              <a:avLst/>
              <a:gdLst>
                <a:gd name="T0" fmla="*/ 16 w 22"/>
                <a:gd name="T1" fmla="*/ 52 h 58"/>
                <a:gd name="T2" fmla="*/ 16 w 22"/>
                <a:gd name="T3" fmla="*/ 56 h 58"/>
                <a:gd name="T4" fmla="*/ 20 w 22"/>
                <a:gd name="T5" fmla="*/ 58 h 58"/>
                <a:gd name="T6" fmla="*/ 21 w 22"/>
                <a:gd name="T7" fmla="*/ 53 h 58"/>
                <a:gd name="T8" fmla="*/ 20 w 22"/>
                <a:gd name="T9" fmla="*/ 46 h 58"/>
                <a:gd name="T10" fmla="*/ 19 w 22"/>
                <a:gd name="T11" fmla="*/ 43 h 58"/>
                <a:gd name="T12" fmla="*/ 19 w 22"/>
                <a:gd name="T13" fmla="*/ 41 h 58"/>
                <a:gd name="T14" fmla="*/ 20 w 22"/>
                <a:gd name="T15" fmla="*/ 40 h 58"/>
                <a:gd name="T16" fmla="*/ 18 w 22"/>
                <a:gd name="T17" fmla="*/ 35 h 58"/>
                <a:gd name="T18" fmla="*/ 18 w 22"/>
                <a:gd name="T19" fmla="*/ 33 h 58"/>
                <a:gd name="T20" fmla="*/ 18 w 22"/>
                <a:gd name="T21" fmla="*/ 32 h 58"/>
                <a:gd name="T22" fmla="*/ 17 w 22"/>
                <a:gd name="T23" fmla="*/ 31 h 58"/>
                <a:gd name="T24" fmla="*/ 17 w 22"/>
                <a:gd name="T25" fmla="*/ 29 h 58"/>
                <a:gd name="T26" fmla="*/ 17 w 22"/>
                <a:gd name="T27" fmla="*/ 27 h 58"/>
                <a:gd name="T28" fmla="*/ 17 w 22"/>
                <a:gd name="T29" fmla="*/ 25 h 58"/>
                <a:gd name="T30" fmla="*/ 16 w 22"/>
                <a:gd name="T31" fmla="*/ 24 h 58"/>
                <a:gd name="T32" fmla="*/ 16 w 22"/>
                <a:gd name="T33" fmla="*/ 22 h 58"/>
                <a:gd name="T34" fmla="*/ 13 w 22"/>
                <a:gd name="T35" fmla="*/ 13 h 58"/>
                <a:gd name="T36" fmla="*/ 13 w 22"/>
                <a:gd name="T37" fmla="*/ 12 h 58"/>
                <a:gd name="T38" fmla="*/ 13 w 22"/>
                <a:gd name="T39" fmla="*/ 11 h 58"/>
                <a:gd name="T40" fmla="*/ 14 w 22"/>
                <a:gd name="T41" fmla="*/ 7 h 58"/>
                <a:gd name="T42" fmla="*/ 13 w 22"/>
                <a:gd name="T43" fmla="*/ 5 h 58"/>
                <a:gd name="T44" fmla="*/ 6 w 22"/>
                <a:gd name="T45" fmla="*/ 2 h 58"/>
                <a:gd name="T46" fmla="*/ 6 w 22"/>
                <a:gd name="T47" fmla="*/ 2 h 58"/>
                <a:gd name="T48" fmla="*/ 0 w 22"/>
                <a:gd name="T49" fmla="*/ 0 h 58"/>
                <a:gd name="T50" fmla="*/ 1 w 22"/>
                <a:gd name="T51" fmla="*/ 2 h 58"/>
                <a:gd name="T52" fmla="*/ 3 w 22"/>
                <a:gd name="T53" fmla="*/ 4 h 58"/>
                <a:gd name="T54" fmla="*/ 4 w 22"/>
                <a:gd name="T55" fmla="*/ 9 h 58"/>
                <a:gd name="T56" fmla="*/ 5 w 22"/>
                <a:gd name="T57" fmla="*/ 10 h 58"/>
                <a:gd name="T58" fmla="*/ 6 w 22"/>
                <a:gd name="T59" fmla="*/ 12 h 58"/>
                <a:gd name="T60" fmla="*/ 6 w 22"/>
                <a:gd name="T61" fmla="*/ 15 h 58"/>
                <a:gd name="T62" fmla="*/ 7 w 22"/>
                <a:gd name="T63" fmla="*/ 16 h 58"/>
                <a:gd name="T64" fmla="*/ 7 w 22"/>
                <a:gd name="T65" fmla="*/ 17 h 58"/>
                <a:gd name="T66" fmla="*/ 8 w 22"/>
                <a:gd name="T67" fmla="*/ 21 h 58"/>
                <a:gd name="T68" fmla="*/ 9 w 22"/>
                <a:gd name="T69" fmla="*/ 26 h 58"/>
                <a:gd name="T70" fmla="*/ 11 w 22"/>
                <a:gd name="T71" fmla="*/ 28 h 58"/>
                <a:gd name="T72" fmla="*/ 11 w 22"/>
                <a:gd name="T73" fmla="*/ 33 h 58"/>
                <a:gd name="T74" fmla="*/ 13 w 22"/>
                <a:gd name="T75" fmla="*/ 36 h 58"/>
                <a:gd name="T76" fmla="*/ 13 w 22"/>
                <a:gd name="T77" fmla="*/ 40 h 58"/>
                <a:gd name="T78" fmla="*/ 14 w 22"/>
                <a:gd name="T79" fmla="*/ 44 h 58"/>
                <a:gd name="T80" fmla="*/ 14 w 22"/>
                <a:gd name="T81" fmla="*/ 48 h 58"/>
                <a:gd name="T82" fmla="*/ 16 w 22"/>
                <a:gd name="T83" fmla="*/ 51 h 58"/>
                <a:gd name="T84" fmla="*/ 16 w 22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58">
                  <a:moveTo>
                    <a:pt x="16" y="52"/>
                  </a:moveTo>
                  <a:cubicBezTo>
                    <a:pt x="17" y="53"/>
                    <a:pt x="17" y="56"/>
                    <a:pt x="16" y="56"/>
                  </a:cubicBezTo>
                  <a:cubicBezTo>
                    <a:pt x="18" y="57"/>
                    <a:pt x="20" y="58"/>
                    <a:pt x="20" y="58"/>
                  </a:cubicBezTo>
                  <a:cubicBezTo>
                    <a:pt x="20" y="55"/>
                    <a:pt x="22" y="54"/>
                    <a:pt x="21" y="53"/>
                  </a:cubicBezTo>
                  <a:cubicBezTo>
                    <a:pt x="19" y="50"/>
                    <a:pt x="20" y="47"/>
                    <a:pt x="20" y="46"/>
                  </a:cubicBezTo>
                  <a:cubicBezTo>
                    <a:pt x="20" y="45"/>
                    <a:pt x="19" y="44"/>
                    <a:pt x="19" y="43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7" y="32"/>
                    <a:pt x="17" y="31"/>
                  </a:cubicBezTo>
                  <a:cubicBezTo>
                    <a:pt x="17" y="31"/>
                    <a:pt x="17" y="30"/>
                    <a:pt x="17" y="29"/>
                  </a:cubicBezTo>
                  <a:cubicBezTo>
                    <a:pt x="17" y="28"/>
                    <a:pt x="17" y="28"/>
                    <a:pt x="17" y="27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25"/>
                    <a:pt x="16" y="24"/>
                    <a:pt x="16" y="24"/>
                  </a:cubicBezTo>
                  <a:cubicBezTo>
                    <a:pt x="16" y="23"/>
                    <a:pt x="16" y="22"/>
                    <a:pt x="16" y="22"/>
                  </a:cubicBezTo>
                  <a:cubicBezTo>
                    <a:pt x="16" y="21"/>
                    <a:pt x="14" y="16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9"/>
                    <a:pt x="14" y="8"/>
                    <a:pt x="14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4"/>
                    <a:pt x="8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1" y="0"/>
                    <a:pt x="0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4" y="5"/>
                    <a:pt x="4" y="8"/>
                    <a:pt x="4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3"/>
                    <a:pt x="6" y="14"/>
                    <a:pt x="6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9"/>
                    <a:pt x="8" y="20"/>
                    <a:pt x="8" y="21"/>
                  </a:cubicBezTo>
                  <a:cubicBezTo>
                    <a:pt x="10" y="24"/>
                    <a:pt x="9" y="26"/>
                    <a:pt x="9" y="26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31"/>
                    <a:pt x="11" y="32"/>
                    <a:pt x="11" y="33"/>
                  </a:cubicBezTo>
                  <a:cubicBezTo>
                    <a:pt x="12" y="34"/>
                    <a:pt x="12" y="35"/>
                    <a:pt x="13" y="36"/>
                  </a:cubicBezTo>
                  <a:cubicBezTo>
                    <a:pt x="13" y="38"/>
                    <a:pt x="13" y="40"/>
                    <a:pt x="13" y="40"/>
                  </a:cubicBezTo>
                  <a:cubicBezTo>
                    <a:pt x="14" y="42"/>
                    <a:pt x="14" y="43"/>
                    <a:pt x="14" y="44"/>
                  </a:cubicBezTo>
                  <a:cubicBezTo>
                    <a:pt x="15" y="46"/>
                    <a:pt x="14" y="48"/>
                    <a:pt x="14" y="48"/>
                  </a:cubicBezTo>
                  <a:cubicBezTo>
                    <a:pt x="14" y="48"/>
                    <a:pt x="15" y="50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</a:path>
              </a:pathLst>
            </a:custGeom>
            <a:solidFill>
              <a:srgbClr val="59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3" name="Freeform 83">
              <a:extLst>
                <a:ext uri="{FF2B5EF4-FFF2-40B4-BE49-F238E27FC236}">
                  <a16:creationId xmlns:a16="http://schemas.microsoft.com/office/drawing/2014/main" id="{92F3D972-6030-427F-8488-D79475881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" y="2081"/>
              <a:ext cx="126" cy="348"/>
            </a:xfrm>
            <a:custGeom>
              <a:avLst/>
              <a:gdLst>
                <a:gd name="T0" fmla="*/ 17 w 21"/>
                <a:gd name="T1" fmla="*/ 52 h 58"/>
                <a:gd name="T2" fmla="*/ 17 w 21"/>
                <a:gd name="T3" fmla="*/ 56 h 58"/>
                <a:gd name="T4" fmla="*/ 20 w 21"/>
                <a:gd name="T5" fmla="*/ 58 h 58"/>
                <a:gd name="T6" fmla="*/ 21 w 21"/>
                <a:gd name="T7" fmla="*/ 53 h 58"/>
                <a:gd name="T8" fmla="*/ 20 w 21"/>
                <a:gd name="T9" fmla="*/ 46 h 58"/>
                <a:gd name="T10" fmla="*/ 19 w 21"/>
                <a:gd name="T11" fmla="*/ 44 h 58"/>
                <a:gd name="T12" fmla="*/ 19 w 21"/>
                <a:gd name="T13" fmla="*/ 41 h 58"/>
                <a:gd name="T14" fmla="*/ 20 w 21"/>
                <a:gd name="T15" fmla="*/ 40 h 58"/>
                <a:gd name="T16" fmla="*/ 18 w 21"/>
                <a:gd name="T17" fmla="*/ 35 h 58"/>
                <a:gd name="T18" fmla="*/ 18 w 21"/>
                <a:gd name="T19" fmla="*/ 33 h 58"/>
                <a:gd name="T20" fmla="*/ 18 w 21"/>
                <a:gd name="T21" fmla="*/ 32 h 58"/>
                <a:gd name="T22" fmla="*/ 17 w 21"/>
                <a:gd name="T23" fmla="*/ 31 h 58"/>
                <a:gd name="T24" fmla="*/ 17 w 21"/>
                <a:gd name="T25" fmla="*/ 29 h 58"/>
                <a:gd name="T26" fmla="*/ 17 w 21"/>
                <a:gd name="T27" fmla="*/ 27 h 58"/>
                <a:gd name="T28" fmla="*/ 17 w 21"/>
                <a:gd name="T29" fmla="*/ 25 h 58"/>
                <a:gd name="T30" fmla="*/ 16 w 21"/>
                <a:gd name="T31" fmla="*/ 24 h 58"/>
                <a:gd name="T32" fmla="*/ 16 w 21"/>
                <a:gd name="T33" fmla="*/ 22 h 58"/>
                <a:gd name="T34" fmla="*/ 13 w 21"/>
                <a:gd name="T35" fmla="*/ 13 h 58"/>
                <a:gd name="T36" fmla="*/ 13 w 21"/>
                <a:gd name="T37" fmla="*/ 12 h 58"/>
                <a:gd name="T38" fmla="*/ 13 w 21"/>
                <a:gd name="T39" fmla="*/ 11 h 58"/>
                <a:gd name="T40" fmla="*/ 13 w 21"/>
                <a:gd name="T41" fmla="*/ 7 h 58"/>
                <a:gd name="T42" fmla="*/ 13 w 21"/>
                <a:gd name="T43" fmla="*/ 5 h 58"/>
                <a:gd name="T44" fmla="*/ 6 w 21"/>
                <a:gd name="T45" fmla="*/ 2 h 58"/>
                <a:gd name="T46" fmla="*/ 6 w 21"/>
                <a:gd name="T47" fmla="*/ 2 h 58"/>
                <a:gd name="T48" fmla="*/ 0 w 21"/>
                <a:gd name="T49" fmla="*/ 0 h 58"/>
                <a:gd name="T50" fmla="*/ 1 w 21"/>
                <a:gd name="T51" fmla="*/ 2 h 58"/>
                <a:gd name="T52" fmla="*/ 3 w 21"/>
                <a:gd name="T53" fmla="*/ 4 h 58"/>
                <a:gd name="T54" fmla="*/ 5 w 21"/>
                <a:gd name="T55" fmla="*/ 9 h 58"/>
                <a:gd name="T56" fmla="*/ 6 w 21"/>
                <a:gd name="T57" fmla="*/ 10 h 58"/>
                <a:gd name="T58" fmla="*/ 6 w 21"/>
                <a:gd name="T59" fmla="*/ 12 h 58"/>
                <a:gd name="T60" fmla="*/ 6 w 21"/>
                <a:gd name="T61" fmla="*/ 15 h 58"/>
                <a:gd name="T62" fmla="*/ 7 w 21"/>
                <a:gd name="T63" fmla="*/ 16 h 58"/>
                <a:gd name="T64" fmla="*/ 7 w 21"/>
                <a:gd name="T65" fmla="*/ 17 h 58"/>
                <a:gd name="T66" fmla="*/ 8 w 21"/>
                <a:gd name="T67" fmla="*/ 21 h 58"/>
                <a:gd name="T68" fmla="*/ 10 w 21"/>
                <a:gd name="T69" fmla="*/ 26 h 58"/>
                <a:gd name="T70" fmla="*/ 11 w 21"/>
                <a:gd name="T71" fmla="*/ 28 h 58"/>
                <a:gd name="T72" fmla="*/ 11 w 21"/>
                <a:gd name="T73" fmla="*/ 33 h 58"/>
                <a:gd name="T74" fmla="*/ 13 w 21"/>
                <a:gd name="T75" fmla="*/ 36 h 58"/>
                <a:gd name="T76" fmla="*/ 13 w 21"/>
                <a:gd name="T77" fmla="*/ 40 h 58"/>
                <a:gd name="T78" fmla="*/ 15 w 21"/>
                <a:gd name="T79" fmla="*/ 44 h 58"/>
                <a:gd name="T80" fmla="*/ 14 w 21"/>
                <a:gd name="T81" fmla="*/ 48 h 58"/>
                <a:gd name="T82" fmla="*/ 16 w 21"/>
                <a:gd name="T83" fmla="*/ 51 h 58"/>
                <a:gd name="T84" fmla="*/ 17 w 21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" h="58">
                  <a:moveTo>
                    <a:pt x="17" y="52"/>
                  </a:moveTo>
                  <a:cubicBezTo>
                    <a:pt x="17" y="53"/>
                    <a:pt x="17" y="56"/>
                    <a:pt x="17" y="56"/>
                  </a:cubicBezTo>
                  <a:cubicBezTo>
                    <a:pt x="18" y="57"/>
                    <a:pt x="20" y="58"/>
                    <a:pt x="20" y="58"/>
                  </a:cubicBezTo>
                  <a:cubicBezTo>
                    <a:pt x="20" y="55"/>
                    <a:pt x="21" y="54"/>
                    <a:pt x="21" y="53"/>
                  </a:cubicBezTo>
                  <a:cubicBezTo>
                    <a:pt x="19" y="50"/>
                    <a:pt x="20" y="47"/>
                    <a:pt x="20" y="46"/>
                  </a:cubicBezTo>
                  <a:cubicBezTo>
                    <a:pt x="20" y="46"/>
                    <a:pt x="19" y="44"/>
                    <a:pt x="19" y="44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20" y="40"/>
                    <a:pt x="20" y="40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8" y="32"/>
                  </a:cubicBezTo>
                  <a:cubicBezTo>
                    <a:pt x="18" y="32"/>
                    <a:pt x="17" y="32"/>
                    <a:pt x="17" y="31"/>
                  </a:cubicBezTo>
                  <a:cubicBezTo>
                    <a:pt x="17" y="30"/>
                    <a:pt x="17" y="30"/>
                    <a:pt x="17" y="29"/>
                  </a:cubicBezTo>
                  <a:cubicBezTo>
                    <a:pt x="17" y="28"/>
                    <a:pt x="17" y="28"/>
                    <a:pt x="17" y="27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6" y="25"/>
                    <a:pt x="16" y="24"/>
                    <a:pt x="16" y="24"/>
                  </a:cubicBezTo>
                  <a:cubicBezTo>
                    <a:pt x="16" y="23"/>
                    <a:pt x="16" y="22"/>
                    <a:pt x="16" y="22"/>
                  </a:cubicBezTo>
                  <a:cubicBezTo>
                    <a:pt x="16" y="21"/>
                    <a:pt x="14" y="17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2" y="4"/>
                    <a:pt x="8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1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4" y="5"/>
                    <a:pt x="4" y="8"/>
                    <a:pt x="5" y="9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3"/>
                    <a:pt x="6" y="14"/>
                    <a:pt x="6" y="15"/>
                  </a:cubicBezTo>
                  <a:cubicBezTo>
                    <a:pt x="6" y="15"/>
                    <a:pt x="7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9"/>
                    <a:pt x="8" y="20"/>
                    <a:pt x="8" y="21"/>
                  </a:cubicBezTo>
                  <a:cubicBezTo>
                    <a:pt x="10" y="24"/>
                    <a:pt x="9" y="25"/>
                    <a:pt x="10" y="26"/>
                  </a:cubicBezTo>
                  <a:cubicBezTo>
                    <a:pt x="10" y="27"/>
                    <a:pt x="11" y="28"/>
                    <a:pt x="11" y="28"/>
                  </a:cubicBezTo>
                  <a:cubicBezTo>
                    <a:pt x="12" y="30"/>
                    <a:pt x="11" y="32"/>
                    <a:pt x="11" y="33"/>
                  </a:cubicBezTo>
                  <a:cubicBezTo>
                    <a:pt x="12" y="34"/>
                    <a:pt x="12" y="35"/>
                    <a:pt x="13" y="36"/>
                  </a:cubicBezTo>
                  <a:cubicBezTo>
                    <a:pt x="14" y="38"/>
                    <a:pt x="13" y="40"/>
                    <a:pt x="13" y="40"/>
                  </a:cubicBezTo>
                  <a:cubicBezTo>
                    <a:pt x="14" y="42"/>
                    <a:pt x="14" y="43"/>
                    <a:pt x="15" y="44"/>
                  </a:cubicBezTo>
                  <a:cubicBezTo>
                    <a:pt x="15" y="46"/>
                    <a:pt x="14" y="47"/>
                    <a:pt x="14" y="48"/>
                  </a:cubicBezTo>
                  <a:cubicBezTo>
                    <a:pt x="14" y="48"/>
                    <a:pt x="15" y="50"/>
                    <a:pt x="16" y="51"/>
                  </a:cubicBezTo>
                  <a:cubicBezTo>
                    <a:pt x="16" y="51"/>
                    <a:pt x="16" y="51"/>
                    <a:pt x="17" y="52"/>
                  </a:cubicBezTo>
                </a:path>
              </a:pathLst>
            </a:custGeom>
            <a:solidFill>
              <a:srgbClr val="5D5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4" name="Freeform 84">
              <a:extLst>
                <a:ext uri="{FF2B5EF4-FFF2-40B4-BE49-F238E27FC236}">
                  <a16:creationId xmlns:a16="http://schemas.microsoft.com/office/drawing/2014/main" id="{0287BB5E-9F62-4FDF-B5E4-B4C279F30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2081"/>
              <a:ext cx="120" cy="348"/>
            </a:xfrm>
            <a:custGeom>
              <a:avLst/>
              <a:gdLst>
                <a:gd name="T0" fmla="*/ 16 w 20"/>
                <a:gd name="T1" fmla="*/ 52 h 58"/>
                <a:gd name="T2" fmla="*/ 16 w 20"/>
                <a:gd name="T3" fmla="*/ 56 h 58"/>
                <a:gd name="T4" fmla="*/ 19 w 20"/>
                <a:gd name="T5" fmla="*/ 58 h 58"/>
                <a:gd name="T6" fmla="*/ 20 w 20"/>
                <a:gd name="T7" fmla="*/ 53 h 58"/>
                <a:gd name="T8" fmla="*/ 19 w 20"/>
                <a:gd name="T9" fmla="*/ 46 h 58"/>
                <a:gd name="T10" fmla="*/ 18 w 20"/>
                <a:gd name="T11" fmla="*/ 44 h 58"/>
                <a:gd name="T12" fmla="*/ 18 w 20"/>
                <a:gd name="T13" fmla="*/ 41 h 58"/>
                <a:gd name="T14" fmla="*/ 18 w 20"/>
                <a:gd name="T15" fmla="*/ 40 h 58"/>
                <a:gd name="T16" fmla="*/ 17 w 20"/>
                <a:gd name="T17" fmla="*/ 35 h 58"/>
                <a:gd name="T18" fmla="*/ 17 w 20"/>
                <a:gd name="T19" fmla="*/ 33 h 58"/>
                <a:gd name="T20" fmla="*/ 17 w 20"/>
                <a:gd name="T21" fmla="*/ 32 h 58"/>
                <a:gd name="T22" fmla="*/ 16 w 20"/>
                <a:gd name="T23" fmla="*/ 31 h 58"/>
                <a:gd name="T24" fmla="*/ 16 w 20"/>
                <a:gd name="T25" fmla="*/ 29 h 58"/>
                <a:gd name="T26" fmla="*/ 16 w 20"/>
                <a:gd name="T27" fmla="*/ 27 h 58"/>
                <a:gd name="T28" fmla="*/ 16 w 20"/>
                <a:gd name="T29" fmla="*/ 25 h 58"/>
                <a:gd name="T30" fmla="*/ 15 w 20"/>
                <a:gd name="T31" fmla="*/ 24 h 58"/>
                <a:gd name="T32" fmla="*/ 15 w 20"/>
                <a:gd name="T33" fmla="*/ 22 h 58"/>
                <a:gd name="T34" fmla="*/ 12 w 20"/>
                <a:gd name="T35" fmla="*/ 13 h 58"/>
                <a:gd name="T36" fmla="*/ 12 w 20"/>
                <a:gd name="T37" fmla="*/ 12 h 58"/>
                <a:gd name="T38" fmla="*/ 12 w 20"/>
                <a:gd name="T39" fmla="*/ 11 h 58"/>
                <a:gd name="T40" fmla="*/ 12 w 20"/>
                <a:gd name="T41" fmla="*/ 7 h 58"/>
                <a:gd name="T42" fmla="*/ 12 w 20"/>
                <a:gd name="T43" fmla="*/ 5 h 58"/>
                <a:gd name="T44" fmla="*/ 5 w 20"/>
                <a:gd name="T45" fmla="*/ 2 h 58"/>
                <a:gd name="T46" fmla="*/ 5 w 20"/>
                <a:gd name="T47" fmla="*/ 2 h 58"/>
                <a:gd name="T48" fmla="*/ 0 w 20"/>
                <a:gd name="T49" fmla="*/ 0 h 58"/>
                <a:gd name="T50" fmla="*/ 0 w 20"/>
                <a:gd name="T51" fmla="*/ 2 h 58"/>
                <a:gd name="T52" fmla="*/ 2 w 20"/>
                <a:gd name="T53" fmla="*/ 4 h 58"/>
                <a:gd name="T54" fmla="*/ 4 w 20"/>
                <a:gd name="T55" fmla="*/ 9 h 58"/>
                <a:gd name="T56" fmla="*/ 5 w 20"/>
                <a:gd name="T57" fmla="*/ 10 h 58"/>
                <a:gd name="T58" fmla="*/ 5 w 20"/>
                <a:gd name="T59" fmla="*/ 12 h 58"/>
                <a:gd name="T60" fmla="*/ 5 w 20"/>
                <a:gd name="T61" fmla="*/ 15 h 58"/>
                <a:gd name="T62" fmla="*/ 6 w 20"/>
                <a:gd name="T63" fmla="*/ 16 h 58"/>
                <a:gd name="T64" fmla="*/ 6 w 20"/>
                <a:gd name="T65" fmla="*/ 17 h 58"/>
                <a:gd name="T66" fmla="*/ 7 w 20"/>
                <a:gd name="T67" fmla="*/ 21 h 58"/>
                <a:gd name="T68" fmla="*/ 9 w 20"/>
                <a:gd name="T69" fmla="*/ 26 h 58"/>
                <a:gd name="T70" fmla="*/ 10 w 20"/>
                <a:gd name="T71" fmla="*/ 28 h 58"/>
                <a:gd name="T72" fmla="*/ 10 w 20"/>
                <a:gd name="T73" fmla="*/ 33 h 58"/>
                <a:gd name="T74" fmla="*/ 12 w 20"/>
                <a:gd name="T75" fmla="*/ 36 h 58"/>
                <a:gd name="T76" fmla="*/ 12 w 20"/>
                <a:gd name="T77" fmla="*/ 40 h 58"/>
                <a:gd name="T78" fmla="*/ 14 w 20"/>
                <a:gd name="T79" fmla="*/ 44 h 58"/>
                <a:gd name="T80" fmla="*/ 13 w 20"/>
                <a:gd name="T81" fmla="*/ 48 h 58"/>
                <a:gd name="T82" fmla="*/ 15 w 20"/>
                <a:gd name="T83" fmla="*/ 51 h 58"/>
                <a:gd name="T84" fmla="*/ 16 w 20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16" y="52"/>
                  </a:moveTo>
                  <a:cubicBezTo>
                    <a:pt x="16" y="53"/>
                    <a:pt x="16" y="56"/>
                    <a:pt x="16" y="56"/>
                  </a:cubicBezTo>
                  <a:cubicBezTo>
                    <a:pt x="17" y="57"/>
                    <a:pt x="19" y="58"/>
                    <a:pt x="19" y="58"/>
                  </a:cubicBezTo>
                  <a:cubicBezTo>
                    <a:pt x="19" y="55"/>
                    <a:pt x="20" y="54"/>
                    <a:pt x="20" y="53"/>
                  </a:cubicBezTo>
                  <a:cubicBezTo>
                    <a:pt x="18" y="50"/>
                    <a:pt x="19" y="47"/>
                    <a:pt x="19" y="46"/>
                  </a:cubicBezTo>
                  <a:cubicBezTo>
                    <a:pt x="18" y="46"/>
                    <a:pt x="18" y="44"/>
                    <a:pt x="18" y="44"/>
                  </a:cubicBezTo>
                  <a:cubicBezTo>
                    <a:pt x="18" y="43"/>
                    <a:pt x="18" y="42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8"/>
                    <a:pt x="17" y="36"/>
                    <a:pt x="17" y="35"/>
                  </a:cubicBezTo>
                  <a:cubicBezTo>
                    <a:pt x="17" y="34"/>
                    <a:pt x="17" y="34"/>
                    <a:pt x="17" y="33"/>
                  </a:cubicBezTo>
                  <a:cubicBezTo>
                    <a:pt x="17" y="33"/>
                    <a:pt x="17" y="32"/>
                    <a:pt x="17" y="32"/>
                  </a:cubicBezTo>
                  <a:cubicBezTo>
                    <a:pt x="17" y="32"/>
                    <a:pt x="16" y="32"/>
                    <a:pt x="16" y="31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6" y="28"/>
                    <a:pt x="16" y="28"/>
                    <a:pt x="16" y="27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3" y="17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1" y="4"/>
                    <a:pt x="7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5"/>
                    <a:pt x="4" y="8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8" y="19"/>
                    <a:pt x="7" y="20"/>
                    <a:pt x="7" y="21"/>
                  </a:cubicBezTo>
                  <a:cubicBezTo>
                    <a:pt x="9" y="24"/>
                    <a:pt x="8" y="25"/>
                    <a:pt x="9" y="26"/>
                  </a:cubicBezTo>
                  <a:cubicBezTo>
                    <a:pt x="9" y="27"/>
                    <a:pt x="10" y="28"/>
                    <a:pt x="10" y="28"/>
                  </a:cubicBezTo>
                  <a:cubicBezTo>
                    <a:pt x="11" y="30"/>
                    <a:pt x="10" y="32"/>
                    <a:pt x="10" y="33"/>
                  </a:cubicBezTo>
                  <a:cubicBezTo>
                    <a:pt x="11" y="34"/>
                    <a:pt x="11" y="35"/>
                    <a:pt x="12" y="36"/>
                  </a:cubicBezTo>
                  <a:cubicBezTo>
                    <a:pt x="13" y="38"/>
                    <a:pt x="12" y="40"/>
                    <a:pt x="12" y="40"/>
                  </a:cubicBezTo>
                  <a:cubicBezTo>
                    <a:pt x="13" y="42"/>
                    <a:pt x="14" y="43"/>
                    <a:pt x="14" y="44"/>
                  </a:cubicBezTo>
                  <a:cubicBezTo>
                    <a:pt x="14" y="46"/>
                    <a:pt x="13" y="47"/>
                    <a:pt x="13" y="48"/>
                  </a:cubicBezTo>
                  <a:cubicBezTo>
                    <a:pt x="14" y="49"/>
                    <a:pt x="14" y="50"/>
                    <a:pt x="15" y="51"/>
                  </a:cubicBezTo>
                  <a:cubicBezTo>
                    <a:pt x="15" y="51"/>
                    <a:pt x="15" y="51"/>
                    <a:pt x="16" y="52"/>
                  </a:cubicBezTo>
                </a:path>
              </a:pathLst>
            </a:custGeom>
            <a:solidFill>
              <a:srgbClr val="615E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5" name="Freeform 85">
              <a:extLst>
                <a:ext uri="{FF2B5EF4-FFF2-40B4-BE49-F238E27FC236}">
                  <a16:creationId xmlns:a16="http://schemas.microsoft.com/office/drawing/2014/main" id="{C8297547-B850-4D86-B0EE-418033405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2081"/>
              <a:ext cx="120" cy="348"/>
            </a:xfrm>
            <a:custGeom>
              <a:avLst/>
              <a:gdLst>
                <a:gd name="T0" fmla="*/ 16 w 20"/>
                <a:gd name="T1" fmla="*/ 52 h 58"/>
                <a:gd name="T2" fmla="*/ 16 w 20"/>
                <a:gd name="T3" fmla="*/ 56 h 58"/>
                <a:gd name="T4" fmla="*/ 19 w 20"/>
                <a:gd name="T5" fmla="*/ 58 h 58"/>
                <a:gd name="T6" fmla="*/ 20 w 20"/>
                <a:gd name="T7" fmla="*/ 53 h 58"/>
                <a:gd name="T8" fmla="*/ 19 w 20"/>
                <a:gd name="T9" fmla="*/ 46 h 58"/>
                <a:gd name="T10" fmla="*/ 18 w 20"/>
                <a:gd name="T11" fmla="*/ 44 h 58"/>
                <a:gd name="T12" fmla="*/ 18 w 20"/>
                <a:gd name="T13" fmla="*/ 41 h 58"/>
                <a:gd name="T14" fmla="*/ 18 w 20"/>
                <a:gd name="T15" fmla="*/ 40 h 58"/>
                <a:gd name="T16" fmla="*/ 17 w 20"/>
                <a:gd name="T17" fmla="*/ 35 h 58"/>
                <a:gd name="T18" fmla="*/ 17 w 20"/>
                <a:gd name="T19" fmla="*/ 33 h 58"/>
                <a:gd name="T20" fmla="*/ 17 w 20"/>
                <a:gd name="T21" fmla="*/ 32 h 58"/>
                <a:gd name="T22" fmla="*/ 16 w 20"/>
                <a:gd name="T23" fmla="*/ 31 h 58"/>
                <a:gd name="T24" fmla="*/ 16 w 20"/>
                <a:gd name="T25" fmla="*/ 29 h 58"/>
                <a:gd name="T26" fmla="*/ 16 w 20"/>
                <a:gd name="T27" fmla="*/ 27 h 58"/>
                <a:gd name="T28" fmla="*/ 15 w 20"/>
                <a:gd name="T29" fmla="*/ 25 h 58"/>
                <a:gd name="T30" fmla="*/ 15 w 20"/>
                <a:gd name="T31" fmla="*/ 24 h 58"/>
                <a:gd name="T32" fmla="*/ 15 w 20"/>
                <a:gd name="T33" fmla="*/ 22 h 58"/>
                <a:gd name="T34" fmla="*/ 12 w 20"/>
                <a:gd name="T35" fmla="*/ 13 h 58"/>
                <a:gd name="T36" fmla="*/ 12 w 20"/>
                <a:gd name="T37" fmla="*/ 12 h 58"/>
                <a:gd name="T38" fmla="*/ 12 w 20"/>
                <a:gd name="T39" fmla="*/ 11 h 58"/>
                <a:gd name="T40" fmla="*/ 12 w 20"/>
                <a:gd name="T41" fmla="*/ 7 h 58"/>
                <a:gd name="T42" fmla="*/ 12 w 20"/>
                <a:gd name="T43" fmla="*/ 5 h 58"/>
                <a:gd name="T44" fmla="*/ 6 w 20"/>
                <a:gd name="T45" fmla="*/ 2 h 58"/>
                <a:gd name="T46" fmla="*/ 5 w 20"/>
                <a:gd name="T47" fmla="*/ 2 h 58"/>
                <a:gd name="T48" fmla="*/ 0 w 20"/>
                <a:gd name="T49" fmla="*/ 0 h 58"/>
                <a:gd name="T50" fmla="*/ 1 w 20"/>
                <a:gd name="T51" fmla="*/ 2 h 58"/>
                <a:gd name="T52" fmla="*/ 2 w 20"/>
                <a:gd name="T53" fmla="*/ 4 h 58"/>
                <a:gd name="T54" fmla="*/ 4 w 20"/>
                <a:gd name="T55" fmla="*/ 9 h 58"/>
                <a:gd name="T56" fmla="*/ 5 w 20"/>
                <a:gd name="T57" fmla="*/ 10 h 58"/>
                <a:gd name="T58" fmla="*/ 5 w 20"/>
                <a:gd name="T59" fmla="*/ 12 h 58"/>
                <a:gd name="T60" fmla="*/ 5 w 20"/>
                <a:gd name="T61" fmla="*/ 15 h 58"/>
                <a:gd name="T62" fmla="*/ 6 w 20"/>
                <a:gd name="T63" fmla="*/ 16 h 58"/>
                <a:gd name="T64" fmla="*/ 6 w 20"/>
                <a:gd name="T65" fmla="*/ 17 h 58"/>
                <a:gd name="T66" fmla="*/ 8 w 20"/>
                <a:gd name="T67" fmla="*/ 21 h 58"/>
                <a:gd name="T68" fmla="*/ 9 w 20"/>
                <a:gd name="T69" fmla="*/ 26 h 58"/>
                <a:gd name="T70" fmla="*/ 10 w 20"/>
                <a:gd name="T71" fmla="*/ 28 h 58"/>
                <a:gd name="T72" fmla="*/ 11 w 20"/>
                <a:gd name="T73" fmla="*/ 33 h 58"/>
                <a:gd name="T74" fmla="*/ 12 w 20"/>
                <a:gd name="T75" fmla="*/ 36 h 58"/>
                <a:gd name="T76" fmla="*/ 13 w 20"/>
                <a:gd name="T77" fmla="*/ 40 h 58"/>
                <a:gd name="T78" fmla="*/ 14 w 20"/>
                <a:gd name="T79" fmla="*/ 44 h 58"/>
                <a:gd name="T80" fmla="*/ 13 w 20"/>
                <a:gd name="T81" fmla="*/ 48 h 58"/>
                <a:gd name="T82" fmla="*/ 15 w 20"/>
                <a:gd name="T83" fmla="*/ 51 h 58"/>
                <a:gd name="T84" fmla="*/ 16 w 20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16" y="52"/>
                  </a:moveTo>
                  <a:cubicBezTo>
                    <a:pt x="16" y="53"/>
                    <a:pt x="16" y="55"/>
                    <a:pt x="16" y="56"/>
                  </a:cubicBezTo>
                  <a:cubicBezTo>
                    <a:pt x="17" y="57"/>
                    <a:pt x="19" y="58"/>
                    <a:pt x="19" y="58"/>
                  </a:cubicBezTo>
                  <a:cubicBezTo>
                    <a:pt x="19" y="55"/>
                    <a:pt x="20" y="54"/>
                    <a:pt x="20" y="53"/>
                  </a:cubicBezTo>
                  <a:cubicBezTo>
                    <a:pt x="18" y="50"/>
                    <a:pt x="19" y="47"/>
                    <a:pt x="19" y="46"/>
                  </a:cubicBezTo>
                  <a:cubicBezTo>
                    <a:pt x="18" y="46"/>
                    <a:pt x="18" y="44"/>
                    <a:pt x="18" y="44"/>
                  </a:cubicBezTo>
                  <a:cubicBezTo>
                    <a:pt x="18" y="43"/>
                    <a:pt x="18" y="42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8"/>
                    <a:pt x="17" y="36"/>
                    <a:pt x="17" y="35"/>
                  </a:cubicBezTo>
                  <a:cubicBezTo>
                    <a:pt x="17" y="34"/>
                    <a:pt x="17" y="34"/>
                    <a:pt x="17" y="33"/>
                  </a:cubicBezTo>
                  <a:cubicBezTo>
                    <a:pt x="17" y="33"/>
                    <a:pt x="17" y="33"/>
                    <a:pt x="17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6" y="30"/>
                    <a:pt x="16" y="30"/>
                    <a:pt x="16" y="29"/>
                  </a:cubicBezTo>
                  <a:cubicBezTo>
                    <a:pt x="15" y="28"/>
                    <a:pt x="16" y="28"/>
                    <a:pt x="16" y="27"/>
                  </a:cubicBezTo>
                  <a:cubicBezTo>
                    <a:pt x="16" y="26"/>
                    <a:pt x="16" y="25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3" y="17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1" y="4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1" y="1"/>
                    <a:pt x="0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5"/>
                    <a:pt x="4" y="8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8" y="19"/>
                    <a:pt x="7" y="20"/>
                    <a:pt x="8" y="21"/>
                  </a:cubicBezTo>
                  <a:cubicBezTo>
                    <a:pt x="9" y="24"/>
                    <a:pt x="8" y="25"/>
                    <a:pt x="9" y="26"/>
                  </a:cubicBezTo>
                  <a:cubicBezTo>
                    <a:pt x="9" y="27"/>
                    <a:pt x="10" y="27"/>
                    <a:pt x="10" y="28"/>
                  </a:cubicBezTo>
                  <a:cubicBezTo>
                    <a:pt x="11" y="30"/>
                    <a:pt x="10" y="32"/>
                    <a:pt x="11" y="33"/>
                  </a:cubicBezTo>
                  <a:cubicBezTo>
                    <a:pt x="11" y="34"/>
                    <a:pt x="12" y="35"/>
                    <a:pt x="12" y="36"/>
                  </a:cubicBezTo>
                  <a:cubicBezTo>
                    <a:pt x="13" y="38"/>
                    <a:pt x="12" y="39"/>
                    <a:pt x="13" y="40"/>
                  </a:cubicBezTo>
                  <a:cubicBezTo>
                    <a:pt x="13" y="42"/>
                    <a:pt x="14" y="43"/>
                    <a:pt x="14" y="44"/>
                  </a:cubicBezTo>
                  <a:cubicBezTo>
                    <a:pt x="14" y="46"/>
                    <a:pt x="13" y="47"/>
                    <a:pt x="13" y="48"/>
                  </a:cubicBezTo>
                  <a:cubicBezTo>
                    <a:pt x="14" y="49"/>
                    <a:pt x="15" y="50"/>
                    <a:pt x="15" y="51"/>
                  </a:cubicBezTo>
                  <a:cubicBezTo>
                    <a:pt x="15" y="51"/>
                    <a:pt x="15" y="51"/>
                    <a:pt x="16" y="52"/>
                  </a:cubicBezTo>
                </a:path>
              </a:pathLst>
            </a:custGeom>
            <a:solidFill>
              <a:srgbClr val="65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6" name="Freeform 86">
              <a:extLst>
                <a:ext uri="{FF2B5EF4-FFF2-40B4-BE49-F238E27FC236}">
                  <a16:creationId xmlns:a16="http://schemas.microsoft.com/office/drawing/2014/main" id="{E2970083-6529-4088-943A-07047DC04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2081"/>
              <a:ext cx="120" cy="348"/>
            </a:xfrm>
            <a:custGeom>
              <a:avLst/>
              <a:gdLst>
                <a:gd name="T0" fmla="*/ 16 w 20"/>
                <a:gd name="T1" fmla="*/ 52 h 58"/>
                <a:gd name="T2" fmla="*/ 16 w 20"/>
                <a:gd name="T3" fmla="*/ 56 h 58"/>
                <a:gd name="T4" fmla="*/ 19 w 20"/>
                <a:gd name="T5" fmla="*/ 58 h 58"/>
                <a:gd name="T6" fmla="*/ 20 w 20"/>
                <a:gd name="T7" fmla="*/ 53 h 58"/>
                <a:gd name="T8" fmla="*/ 18 w 20"/>
                <a:gd name="T9" fmla="*/ 46 h 58"/>
                <a:gd name="T10" fmla="*/ 18 w 20"/>
                <a:gd name="T11" fmla="*/ 44 h 58"/>
                <a:gd name="T12" fmla="*/ 18 w 20"/>
                <a:gd name="T13" fmla="*/ 41 h 58"/>
                <a:gd name="T14" fmla="*/ 18 w 20"/>
                <a:gd name="T15" fmla="*/ 40 h 58"/>
                <a:gd name="T16" fmla="*/ 17 w 20"/>
                <a:gd name="T17" fmla="*/ 35 h 58"/>
                <a:gd name="T18" fmla="*/ 17 w 20"/>
                <a:gd name="T19" fmla="*/ 33 h 58"/>
                <a:gd name="T20" fmla="*/ 17 w 20"/>
                <a:gd name="T21" fmla="*/ 32 h 58"/>
                <a:gd name="T22" fmla="*/ 16 w 20"/>
                <a:gd name="T23" fmla="*/ 31 h 58"/>
                <a:gd name="T24" fmla="*/ 15 w 20"/>
                <a:gd name="T25" fmla="*/ 29 h 58"/>
                <a:gd name="T26" fmla="*/ 15 w 20"/>
                <a:gd name="T27" fmla="*/ 27 h 58"/>
                <a:gd name="T28" fmla="*/ 15 w 20"/>
                <a:gd name="T29" fmla="*/ 25 h 58"/>
                <a:gd name="T30" fmla="*/ 15 w 20"/>
                <a:gd name="T31" fmla="*/ 24 h 58"/>
                <a:gd name="T32" fmla="*/ 15 w 20"/>
                <a:gd name="T33" fmla="*/ 22 h 58"/>
                <a:gd name="T34" fmla="*/ 12 w 20"/>
                <a:gd name="T35" fmla="*/ 13 h 58"/>
                <a:gd name="T36" fmla="*/ 11 w 20"/>
                <a:gd name="T37" fmla="*/ 12 h 58"/>
                <a:gd name="T38" fmla="*/ 11 w 20"/>
                <a:gd name="T39" fmla="*/ 10 h 58"/>
                <a:gd name="T40" fmla="*/ 12 w 20"/>
                <a:gd name="T41" fmla="*/ 7 h 58"/>
                <a:gd name="T42" fmla="*/ 12 w 20"/>
                <a:gd name="T43" fmla="*/ 4 h 58"/>
                <a:gd name="T44" fmla="*/ 6 w 20"/>
                <a:gd name="T45" fmla="*/ 2 h 58"/>
                <a:gd name="T46" fmla="*/ 5 w 20"/>
                <a:gd name="T47" fmla="*/ 2 h 58"/>
                <a:gd name="T48" fmla="*/ 0 w 20"/>
                <a:gd name="T49" fmla="*/ 0 h 58"/>
                <a:gd name="T50" fmla="*/ 1 w 20"/>
                <a:gd name="T51" fmla="*/ 2 h 58"/>
                <a:gd name="T52" fmla="*/ 2 w 20"/>
                <a:gd name="T53" fmla="*/ 4 h 58"/>
                <a:gd name="T54" fmla="*/ 4 w 20"/>
                <a:gd name="T55" fmla="*/ 9 h 58"/>
                <a:gd name="T56" fmla="*/ 5 w 20"/>
                <a:gd name="T57" fmla="*/ 10 h 58"/>
                <a:gd name="T58" fmla="*/ 5 w 20"/>
                <a:gd name="T59" fmla="*/ 11 h 58"/>
                <a:gd name="T60" fmla="*/ 5 w 20"/>
                <a:gd name="T61" fmla="*/ 15 h 58"/>
                <a:gd name="T62" fmla="*/ 7 w 20"/>
                <a:gd name="T63" fmla="*/ 16 h 58"/>
                <a:gd name="T64" fmla="*/ 7 w 20"/>
                <a:gd name="T65" fmla="*/ 17 h 58"/>
                <a:gd name="T66" fmla="*/ 8 w 20"/>
                <a:gd name="T67" fmla="*/ 21 h 58"/>
                <a:gd name="T68" fmla="*/ 9 w 20"/>
                <a:gd name="T69" fmla="*/ 26 h 58"/>
                <a:gd name="T70" fmla="*/ 10 w 20"/>
                <a:gd name="T71" fmla="*/ 28 h 58"/>
                <a:gd name="T72" fmla="*/ 11 w 20"/>
                <a:gd name="T73" fmla="*/ 33 h 58"/>
                <a:gd name="T74" fmla="*/ 12 w 20"/>
                <a:gd name="T75" fmla="*/ 36 h 58"/>
                <a:gd name="T76" fmla="*/ 13 w 20"/>
                <a:gd name="T77" fmla="*/ 40 h 58"/>
                <a:gd name="T78" fmla="*/ 14 w 20"/>
                <a:gd name="T79" fmla="*/ 44 h 58"/>
                <a:gd name="T80" fmla="*/ 14 w 20"/>
                <a:gd name="T81" fmla="*/ 48 h 58"/>
                <a:gd name="T82" fmla="*/ 15 w 20"/>
                <a:gd name="T83" fmla="*/ 51 h 58"/>
                <a:gd name="T84" fmla="*/ 16 w 20"/>
                <a:gd name="T8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16" y="52"/>
                  </a:moveTo>
                  <a:cubicBezTo>
                    <a:pt x="16" y="53"/>
                    <a:pt x="16" y="55"/>
                    <a:pt x="16" y="56"/>
                  </a:cubicBezTo>
                  <a:cubicBezTo>
                    <a:pt x="17" y="57"/>
                    <a:pt x="19" y="58"/>
                    <a:pt x="19" y="58"/>
                  </a:cubicBezTo>
                  <a:cubicBezTo>
                    <a:pt x="19" y="55"/>
                    <a:pt x="20" y="54"/>
                    <a:pt x="20" y="53"/>
                  </a:cubicBezTo>
                  <a:cubicBezTo>
                    <a:pt x="19" y="50"/>
                    <a:pt x="19" y="48"/>
                    <a:pt x="18" y="46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8" y="43"/>
                    <a:pt x="18" y="42"/>
                    <a:pt x="18" y="41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8"/>
                    <a:pt x="17" y="36"/>
                    <a:pt x="17" y="35"/>
                  </a:cubicBezTo>
                  <a:cubicBezTo>
                    <a:pt x="17" y="34"/>
                    <a:pt x="17" y="34"/>
                    <a:pt x="17" y="33"/>
                  </a:cubicBezTo>
                  <a:cubicBezTo>
                    <a:pt x="17" y="33"/>
                    <a:pt x="17" y="33"/>
                    <a:pt x="17" y="32"/>
                  </a:cubicBezTo>
                  <a:cubicBezTo>
                    <a:pt x="16" y="32"/>
                    <a:pt x="16" y="32"/>
                    <a:pt x="16" y="31"/>
                  </a:cubicBezTo>
                  <a:cubicBezTo>
                    <a:pt x="16" y="30"/>
                    <a:pt x="15" y="30"/>
                    <a:pt x="15" y="29"/>
                  </a:cubicBezTo>
                  <a:cubicBezTo>
                    <a:pt x="15" y="28"/>
                    <a:pt x="15" y="28"/>
                    <a:pt x="15" y="27"/>
                  </a:cubicBezTo>
                  <a:cubicBezTo>
                    <a:pt x="16" y="26"/>
                    <a:pt x="15" y="26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3" y="18"/>
                    <a:pt x="12" y="13"/>
                  </a:cubicBezTo>
                  <a:cubicBezTo>
                    <a:pt x="12" y="13"/>
                    <a:pt x="11" y="12"/>
                    <a:pt x="11" y="12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6"/>
                    <a:pt x="12" y="5"/>
                    <a:pt x="12" y="4"/>
                  </a:cubicBezTo>
                  <a:cubicBezTo>
                    <a:pt x="10" y="4"/>
                    <a:pt x="7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1" y="1"/>
                    <a:pt x="0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4" y="5"/>
                    <a:pt x="4" y="8"/>
                    <a:pt x="4" y="9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3"/>
                    <a:pt x="5" y="14"/>
                    <a:pt x="5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9"/>
                    <a:pt x="8" y="20"/>
                    <a:pt x="8" y="21"/>
                  </a:cubicBezTo>
                  <a:cubicBezTo>
                    <a:pt x="9" y="24"/>
                    <a:pt x="9" y="25"/>
                    <a:pt x="9" y="26"/>
                  </a:cubicBezTo>
                  <a:cubicBezTo>
                    <a:pt x="9" y="27"/>
                    <a:pt x="10" y="27"/>
                    <a:pt x="10" y="28"/>
                  </a:cubicBezTo>
                  <a:cubicBezTo>
                    <a:pt x="11" y="30"/>
                    <a:pt x="10" y="32"/>
                    <a:pt x="11" y="33"/>
                  </a:cubicBezTo>
                  <a:cubicBezTo>
                    <a:pt x="11" y="34"/>
                    <a:pt x="12" y="35"/>
                    <a:pt x="12" y="36"/>
                  </a:cubicBezTo>
                  <a:cubicBezTo>
                    <a:pt x="13" y="38"/>
                    <a:pt x="12" y="39"/>
                    <a:pt x="13" y="40"/>
                  </a:cubicBezTo>
                  <a:cubicBezTo>
                    <a:pt x="13" y="42"/>
                    <a:pt x="14" y="43"/>
                    <a:pt x="14" y="44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5" y="50"/>
                    <a:pt x="15" y="51"/>
                  </a:cubicBezTo>
                  <a:cubicBezTo>
                    <a:pt x="15" y="51"/>
                    <a:pt x="15" y="51"/>
                    <a:pt x="16" y="52"/>
                  </a:cubicBezTo>
                </a:path>
              </a:pathLst>
            </a:custGeom>
            <a:solidFill>
              <a:srgbClr val="6A6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7" name="Freeform 87">
              <a:extLst>
                <a:ext uri="{FF2B5EF4-FFF2-40B4-BE49-F238E27FC236}">
                  <a16:creationId xmlns:a16="http://schemas.microsoft.com/office/drawing/2014/main" id="{48BE8766-9409-4448-8D4C-DAD0C2759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2081"/>
              <a:ext cx="120" cy="348"/>
            </a:xfrm>
            <a:custGeom>
              <a:avLst/>
              <a:gdLst>
                <a:gd name="T0" fmla="*/ 16 w 20"/>
                <a:gd name="T1" fmla="*/ 51 h 58"/>
                <a:gd name="T2" fmla="*/ 16 w 20"/>
                <a:gd name="T3" fmla="*/ 56 h 58"/>
                <a:gd name="T4" fmla="*/ 19 w 20"/>
                <a:gd name="T5" fmla="*/ 58 h 58"/>
                <a:gd name="T6" fmla="*/ 20 w 20"/>
                <a:gd name="T7" fmla="*/ 53 h 58"/>
                <a:gd name="T8" fmla="*/ 18 w 20"/>
                <a:gd name="T9" fmla="*/ 46 h 58"/>
                <a:gd name="T10" fmla="*/ 18 w 20"/>
                <a:gd name="T11" fmla="*/ 44 h 58"/>
                <a:gd name="T12" fmla="*/ 18 w 20"/>
                <a:gd name="T13" fmla="*/ 41 h 58"/>
                <a:gd name="T14" fmla="*/ 18 w 20"/>
                <a:gd name="T15" fmla="*/ 40 h 58"/>
                <a:gd name="T16" fmla="*/ 17 w 20"/>
                <a:gd name="T17" fmla="*/ 35 h 58"/>
                <a:gd name="T18" fmla="*/ 16 w 20"/>
                <a:gd name="T19" fmla="*/ 33 h 58"/>
                <a:gd name="T20" fmla="*/ 16 w 20"/>
                <a:gd name="T21" fmla="*/ 32 h 58"/>
                <a:gd name="T22" fmla="*/ 16 w 20"/>
                <a:gd name="T23" fmla="*/ 31 h 58"/>
                <a:gd name="T24" fmla="*/ 15 w 20"/>
                <a:gd name="T25" fmla="*/ 29 h 58"/>
                <a:gd name="T26" fmla="*/ 15 w 20"/>
                <a:gd name="T27" fmla="*/ 27 h 58"/>
                <a:gd name="T28" fmla="*/ 15 w 20"/>
                <a:gd name="T29" fmla="*/ 25 h 58"/>
                <a:gd name="T30" fmla="*/ 15 w 20"/>
                <a:gd name="T31" fmla="*/ 24 h 58"/>
                <a:gd name="T32" fmla="*/ 15 w 20"/>
                <a:gd name="T33" fmla="*/ 22 h 58"/>
                <a:gd name="T34" fmla="*/ 12 w 20"/>
                <a:gd name="T35" fmla="*/ 13 h 58"/>
                <a:gd name="T36" fmla="*/ 11 w 20"/>
                <a:gd name="T37" fmla="*/ 12 h 58"/>
                <a:gd name="T38" fmla="*/ 11 w 20"/>
                <a:gd name="T39" fmla="*/ 10 h 58"/>
                <a:gd name="T40" fmla="*/ 12 w 20"/>
                <a:gd name="T41" fmla="*/ 7 h 58"/>
                <a:gd name="T42" fmla="*/ 12 w 20"/>
                <a:gd name="T43" fmla="*/ 4 h 58"/>
                <a:gd name="T44" fmla="*/ 6 w 20"/>
                <a:gd name="T45" fmla="*/ 2 h 58"/>
                <a:gd name="T46" fmla="*/ 5 w 20"/>
                <a:gd name="T47" fmla="*/ 2 h 58"/>
                <a:gd name="T48" fmla="*/ 0 w 20"/>
                <a:gd name="T49" fmla="*/ 0 h 58"/>
                <a:gd name="T50" fmla="*/ 1 w 20"/>
                <a:gd name="T51" fmla="*/ 2 h 58"/>
                <a:gd name="T52" fmla="*/ 2 w 20"/>
                <a:gd name="T53" fmla="*/ 4 h 58"/>
                <a:gd name="T54" fmla="*/ 4 w 20"/>
                <a:gd name="T55" fmla="*/ 9 h 58"/>
                <a:gd name="T56" fmla="*/ 5 w 20"/>
                <a:gd name="T57" fmla="*/ 10 h 58"/>
                <a:gd name="T58" fmla="*/ 6 w 20"/>
                <a:gd name="T59" fmla="*/ 11 h 58"/>
                <a:gd name="T60" fmla="*/ 6 w 20"/>
                <a:gd name="T61" fmla="*/ 15 h 58"/>
                <a:gd name="T62" fmla="*/ 7 w 20"/>
                <a:gd name="T63" fmla="*/ 16 h 58"/>
                <a:gd name="T64" fmla="*/ 7 w 20"/>
                <a:gd name="T65" fmla="*/ 17 h 58"/>
                <a:gd name="T66" fmla="*/ 8 w 20"/>
                <a:gd name="T67" fmla="*/ 21 h 58"/>
                <a:gd name="T68" fmla="*/ 9 w 20"/>
                <a:gd name="T69" fmla="*/ 26 h 58"/>
                <a:gd name="T70" fmla="*/ 10 w 20"/>
                <a:gd name="T71" fmla="*/ 28 h 58"/>
                <a:gd name="T72" fmla="*/ 11 w 20"/>
                <a:gd name="T73" fmla="*/ 33 h 58"/>
                <a:gd name="T74" fmla="*/ 12 w 20"/>
                <a:gd name="T75" fmla="*/ 36 h 58"/>
                <a:gd name="T76" fmla="*/ 13 w 20"/>
                <a:gd name="T77" fmla="*/ 40 h 58"/>
                <a:gd name="T78" fmla="*/ 14 w 20"/>
                <a:gd name="T79" fmla="*/ 44 h 58"/>
                <a:gd name="T80" fmla="*/ 14 w 20"/>
                <a:gd name="T81" fmla="*/ 48 h 58"/>
                <a:gd name="T82" fmla="*/ 15 w 20"/>
                <a:gd name="T83" fmla="*/ 50 h 58"/>
                <a:gd name="T84" fmla="*/ 16 w 20"/>
                <a:gd name="T85" fmla="*/ 5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" h="58">
                  <a:moveTo>
                    <a:pt x="16" y="51"/>
                  </a:moveTo>
                  <a:cubicBezTo>
                    <a:pt x="16" y="53"/>
                    <a:pt x="16" y="55"/>
                    <a:pt x="16" y="56"/>
                  </a:cubicBezTo>
                  <a:cubicBezTo>
                    <a:pt x="17" y="57"/>
                    <a:pt x="19" y="58"/>
                    <a:pt x="19" y="58"/>
                  </a:cubicBezTo>
                  <a:cubicBezTo>
                    <a:pt x="19" y="55"/>
                    <a:pt x="20" y="54"/>
                    <a:pt x="20" y="53"/>
                  </a:cubicBezTo>
                  <a:cubicBezTo>
                    <a:pt x="19" y="50"/>
                    <a:pt x="19" y="48"/>
                    <a:pt x="18" y="46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8" y="43"/>
                    <a:pt x="18" y="42"/>
                    <a:pt x="18" y="41"/>
                  </a:cubicBezTo>
                  <a:cubicBezTo>
                    <a:pt x="18" y="41"/>
                    <a:pt x="18" y="40"/>
                    <a:pt x="18" y="40"/>
                  </a:cubicBezTo>
                  <a:cubicBezTo>
                    <a:pt x="17" y="38"/>
                    <a:pt x="17" y="36"/>
                    <a:pt x="17" y="35"/>
                  </a:cubicBezTo>
                  <a:cubicBezTo>
                    <a:pt x="17" y="34"/>
                    <a:pt x="17" y="34"/>
                    <a:pt x="16" y="33"/>
                  </a:cubicBezTo>
                  <a:cubicBezTo>
                    <a:pt x="16" y="33"/>
                    <a:pt x="16" y="33"/>
                    <a:pt x="16" y="32"/>
                  </a:cubicBezTo>
                  <a:cubicBezTo>
                    <a:pt x="16" y="32"/>
                    <a:pt x="16" y="31"/>
                    <a:pt x="16" y="31"/>
                  </a:cubicBezTo>
                  <a:cubicBezTo>
                    <a:pt x="15" y="30"/>
                    <a:pt x="15" y="30"/>
                    <a:pt x="15" y="29"/>
                  </a:cubicBezTo>
                  <a:cubicBezTo>
                    <a:pt x="15" y="28"/>
                    <a:pt x="15" y="28"/>
                    <a:pt x="15" y="27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3"/>
                    <a:pt x="15" y="22"/>
                  </a:cubicBezTo>
                  <a:cubicBezTo>
                    <a:pt x="15" y="21"/>
                    <a:pt x="13" y="18"/>
                    <a:pt x="12" y="13"/>
                  </a:cubicBezTo>
                  <a:cubicBezTo>
                    <a:pt x="12" y="13"/>
                    <a:pt x="11" y="12"/>
                    <a:pt x="11" y="12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6"/>
                    <a:pt x="12" y="5"/>
                    <a:pt x="12" y="4"/>
                  </a:cubicBezTo>
                  <a:cubicBezTo>
                    <a:pt x="10" y="4"/>
                    <a:pt x="7" y="3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1" y="1"/>
                    <a:pt x="0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4" y="5"/>
                    <a:pt x="4" y="8"/>
                    <a:pt x="4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3"/>
                    <a:pt x="5" y="14"/>
                    <a:pt x="6" y="15"/>
                  </a:cubicBezTo>
                  <a:cubicBezTo>
                    <a:pt x="6" y="15"/>
                    <a:pt x="6" y="16"/>
                    <a:pt x="7" y="16"/>
                  </a:cubicBezTo>
                  <a:cubicBezTo>
                    <a:pt x="7" y="16"/>
                    <a:pt x="7" y="17"/>
                    <a:pt x="7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9" y="23"/>
                    <a:pt x="9" y="25"/>
                    <a:pt x="9" y="26"/>
                  </a:cubicBezTo>
                  <a:cubicBezTo>
                    <a:pt x="10" y="27"/>
                    <a:pt x="10" y="27"/>
                    <a:pt x="10" y="28"/>
                  </a:cubicBezTo>
                  <a:cubicBezTo>
                    <a:pt x="11" y="30"/>
                    <a:pt x="11" y="32"/>
                    <a:pt x="11" y="33"/>
                  </a:cubicBezTo>
                  <a:cubicBezTo>
                    <a:pt x="11" y="34"/>
                    <a:pt x="12" y="35"/>
                    <a:pt x="12" y="36"/>
                  </a:cubicBezTo>
                  <a:cubicBezTo>
                    <a:pt x="13" y="38"/>
                    <a:pt x="13" y="39"/>
                    <a:pt x="13" y="40"/>
                  </a:cubicBezTo>
                  <a:cubicBezTo>
                    <a:pt x="14" y="42"/>
                    <a:pt x="14" y="43"/>
                    <a:pt x="14" y="44"/>
                  </a:cubicBezTo>
                  <a:cubicBezTo>
                    <a:pt x="14" y="46"/>
                    <a:pt x="14" y="47"/>
                    <a:pt x="14" y="48"/>
                  </a:cubicBezTo>
                  <a:cubicBezTo>
                    <a:pt x="14" y="49"/>
                    <a:pt x="15" y="50"/>
                    <a:pt x="15" y="50"/>
                  </a:cubicBezTo>
                  <a:cubicBezTo>
                    <a:pt x="15" y="51"/>
                    <a:pt x="16" y="51"/>
                    <a:pt x="16" y="51"/>
                  </a:cubicBezTo>
                </a:path>
              </a:pathLst>
            </a:custGeom>
            <a:solidFill>
              <a:srgbClr val="6D6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8" name="Freeform 88">
              <a:extLst>
                <a:ext uri="{FF2B5EF4-FFF2-40B4-BE49-F238E27FC236}">
                  <a16:creationId xmlns:a16="http://schemas.microsoft.com/office/drawing/2014/main" id="{258BE95A-5B59-4897-92C6-D7BB971AE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087"/>
              <a:ext cx="114" cy="342"/>
            </a:xfrm>
            <a:custGeom>
              <a:avLst/>
              <a:gdLst>
                <a:gd name="T0" fmla="*/ 15 w 19"/>
                <a:gd name="T1" fmla="*/ 50 h 57"/>
                <a:gd name="T2" fmla="*/ 15 w 19"/>
                <a:gd name="T3" fmla="*/ 55 h 57"/>
                <a:gd name="T4" fmla="*/ 18 w 19"/>
                <a:gd name="T5" fmla="*/ 57 h 57"/>
                <a:gd name="T6" fmla="*/ 19 w 19"/>
                <a:gd name="T7" fmla="*/ 51 h 57"/>
                <a:gd name="T8" fmla="*/ 17 w 19"/>
                <a:gd name="T9" fmla="*/ 45 h 57"/>
                <a:gd name="T10" fmla="*/ 17 w 19"/>
                <a:gd name="T11" fmla="*/ 43 h 57"/>
                <a:gd name="T12" fmla="*/ 17 w 19"/>
                <a:gd name="T13" fmla="*/ 40 h 57"/>
                <a:gd name="T14" fmla="*/ 17 w 19"/>
                <a:gd name="T15" fmla="*/ 39 h 57"/>
                <a:gd name="T16" fmla="*/ 16 w 19"/>
                <a:gd name="T17" fmla="*/ 34 h 57"/>
                <a:gd name="T18" fmla="*/ 15 w 19"/>
                <a:gd name="T19" fmla="*/ 32 h 57"/>
                <a:gd name="T20" fmla="*/ 15 w 19"/>
                <a:gd name="T21" fmla="*/ 31 h 57"/>
                <a:gd name="T22" fmla="*/ 15 w 19"/>
                <a:gd name="T23" fmla="*/ 30 h 57"/>
                <a:gd name="T24" fmla="*/ 14 w 19"/>
                <a:gd name="T25" fmla="*/ 28 h 57"/>
                <a:gd name="T26" fmla="*/ 14 w 19"/>
                <a:gd name="T27" fmla="*/ 26 h 57"/>
                <a:gd name="T28" fmla="*/ 14 w 19"/>
                <a:gd name="T29" fmla="*/ 24 h 57"/>
                <a:gd name="T30" fmla="*/ 14 w 19"/>
                <a:gd name="T31" fmla="*/ 23 h 57"/>
                <a:gd name="T32" fmla="*/ 14 w 19"/>
                <a:gd name="T33" fmla="*/ 21 h 57"/>
                <a:gd name="T34" fmla="*/ 11 w 19"/>
                <a:gd name="T35" fmla="*/ 12 h 57"/>
                <a:gd name="T36" fmla="*/ 10 w 19"/>
                <a:gd name="T37" fmla="*/ 11 h 57"/>
                <a:gd name="T38" fmla="*/ 10 w 19"/>
                <a:gd name="T39" fmla="*/ 9 h 57"/>
                <a:gd name="T40" fmla="*/ 11 w 19"/>
                <a:gd name="T41" fmla="*/ 6 h 57"/>
                <a:gd name="T42" fmla="*/ 10 w 19"/>
                <a:gd name="T43" fmla="*/ 3 h 57"/>
                <a:gd name="T44" fmla="*/ 5 w 19"/>
                <a:gd name="T45" fmla="*/ 1 h 57"/>
                <a:gd name="T46" fmla="*/ 4 w 19"/>
                <a:gd name="T47" fmla="*/ 1 h 57"/>
                <a:gd name="T48" fmla="*/ 0 w 19"/>
                <a:gd name="T49" fmla="*/ 0 h 57"/>
                <a:gd name="T50" fmla="*/ 0 w 19"/>
                <a:gd name="T51" fmla="*/ 1 h 57"/>
                <a:gd name="T52" fmla="*/ 2 w 19"/>
                <a:gd name="T53" fmla="*/ 3 h 57"/>
                <a:gd name="T54" fmla="*/ 3 w 19"/>
                <a:gd name="T55" fmla="*/ 8 h 57"/>
                <a:gd name="T56" fmla="*/ 4 w 19"/>
                <a:gd name="T57" fmla="*/ 9 h 57"/>
                <a:gd name="T58" fmla="*/ 5 w 19"/>
                <a:gd name="T59" fmla="*/ 10 h 57"/>
                <a:gd name="T60" fmla="*/ 5 w 19"/>
                <a:gd name="T61" fmla="*/ 14 h 57"/>
                <a:gd name="T62" fmla="*/ 6 w 19"/>
                <a:gd name="T63" fmla="*/ 15 h 57"/>
                <a:gd name="T64" fmla="*/ 6 w 19"/>
                <a:gd name="T65" fmla="*/ 16 h 57"/>
                <a:gd name="T66" fmla="*/ 7 w 19"/>
                <a:gd name="T67" fmla="*/ 20 h 57"/>
                <a:gd name="T68" fmla="*/ 8 w 19"/>
                <a:gd name="T69" fmla="*/ 25 h 57"/>
                <a:gd name="T70" fmla="*/ 10 w 19"/>
                <a:gd name="T71" fmla="*/ 27 h 57"/>
                <a:gd name="T72" fmla="*/ 10 w 19"/>
                <a:gd name="T73" fmla="*/ 32 h 57"/>
                <a:gd name="T74" fmla="*/ 11 w 19"/>
                <a:gd name="T75" fmla="*/ 35 h 57"/>
                <a:gd name="T76" fmla="*/ 12 w 19"/>
                <a:gd name="T77" fmla="*/ 39 h 57"/>
                <a:gd name="T78" fmla="*/ 13 w 19"/>
                <a:gd name="T79" fmla="*/ 43 h 57"/>
                <a:gd name="T80" fmla="*/ 13 w 19"/>
                <a:gd name="T81" fmla="*/ 47 h 57"/>
                <a:gd name="T82" fmla="*/ 14 w 19"/>
                <a:gd name="T83" fmla="*/ 49 h 57"/>
                <a:gd name="T84" fmla="*/ 15 w 19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57">
                  <a:moveTo>
                    <a:pt x="15" y="50"/>
                  </a:moveTo>
                  <a:cubicBezTo>
                    <a:pt x="16" y="52"/>
                    <a:pt x="15" y="54"/>
                    <a:pt x="15" y="55"/>
                  </a:cubicBezTo>
                  <a:cubicBezTo>
                    <a:pt x="16" y="56"/>
                    <a:pt x="18" y="57"/>
                    <a:pt x="18" y="57"/>
                  </a:cubicBezTo>
                  <a:cubicBezTo>
                    <a:pt x="18" y="55"/>
                    <a:pt x="19" y="53"/>
                    <a:pt x="19" y="51"/>
                  </a:cubicBezTo>
                  <a:cubicBezTo>
                    <a:pt x="18" y="49"/>
                    <a:pt x="17" y="47"/>
                    <a:pt x="17" y="45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42"/>
                    <a:pt x="17" y="41"/>
                    <a:pt x="17" y="40"/>
                  </a:cubicBezTo>
                  <a:cubicBezTo>
                    <a:pt x="17" y="40"/>
                    <a:pt x="17" y="39"/>
                    <a:pt x="17" y="39"/>
                  </a:cubicBezTo>
                  <a:cubicBezTo>
                    <a:pt x="16" y="37"/>
                    <a:pt x="16" y="35"/>
                    <a:pt x="16" y="34"/>
                  </a:cubicBezTo>
                  <a:cubicBezTo>
                    <a:pt x="16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5" y="30"/>
                    <a:pt x="15" y="30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3" y="20"/>
                    <a:pt x="12" y="17"/>
                    <a:pt x="11" y="12"/>
                  </a:cubicBezTo>
                  <a:cubicBezTo>
                    <a:pt x="11" y="12"/>
                    <a:pt x="10" y="11"/>
                    <a:pt x="10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1" y="5"/>
                    <a:pt x="11" y="4"/>
                    <a:pt x="10" y="3"/>
                  </a:cubicBezTo>
                  <a:cubicBezTo>
                    <a:pt x="9" y="2"/>
                    <a:pt x="6" y="2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4"/>
                    <a:pt x="3" y="7"/>
                    <a:pt x="3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7" y="17"/>
                    <a:pt x="7" y="19"/>
                    <a:pt x="7" y="20"/>
                  </a:cubicBezTo>
                  <a:cubicBezTo>
                    <a:pt x="8" y="22"/>
                    <a:pt x="8" y="24"/>
                    <a:pt x="8" y="25"/>
                  </a:cubicBezTo>
                  <a:cubicBezTo>
                    <a:pt x="9" y="26"/>
                    <a:pt x="9" y="26"/>
                    <a:pt x="10" y="27"/>
                  </a:cubicBezTo>
                  <a:cubicBezTo>
                    <a:pt x="10" y="29"/>
                    <a:pt x="10" y="31"/>
                    <a:pt x="10" y="32"/>
                  </a:cubicBezTo>
                  <a:cubicBezTo>
                    <a:pt x="11" y="33"/>
                    <a:pt x="11" y="34"/>
                    <a:pt x="11" y="35"/>
                  </a:cubicBezTo>
                  <a:cubicBezTo>
                    <a:pt x="12" y="37"/>
                    <a:pt x="12" y="38"/>
                    <a:pt x="12" y="39"/>
                  </a:cubicBezTo>
                  <a:cubicBezTo>
                    <a:pt x="13" y="41"/>
                    <a:pt x="13" y="42"/>
                    <a:pt x="13" y="43"/>
                  </a:cubicBezTo>
                  <a:cubicBezTo>
                    <a:pt x="13" y="45"/>
                    <a:pt x="13" y="46"/>
                    <a:pt x="13" y="47"/>
                  </a:cubicBezTo>
                  <a:cubicBezTo>
                    <a:pt x="13" y="48"/>
                    <a:pt x="14" y="49"/>
                    <a:pt x="14" y="49"/>
                  </a:cubicBezTo>
                  <a:cubicBezTo>
                    <a:pt x="15" y="50"/>
                    <a:pt x="15" y="50"/>
                    <a:pt x="15" y="50"/>
                  </a:cubicBezTo>
                </a:path>
              </a:pathLst>
            </a:custGeom>
            <a:solidFill>
              <a:srgbClr val="7270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69" name="Freeform 89">
              <a:extLst>
                <a:ext uri="{FF2B5EF4-FFF2-40B4-BE49-F238E27FC236}">
                  <a16:creationId xmlns:a16="http://schemas.microsoft.com/office/drawing/2014/main" id="{26771630-B7B1-47A4-9AF9-B00ADC423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087"/>
              <a:ext cx="114" cy="342"/>
            </a:xfrm>
            <a:custGeom>
              <a:avLst/>
              <a:gdLst>
                <a:gd name="T0" fmla="*/ 15 w 19"/>
                <a:gd name="T1" fmla="*/ 50 h 57"/>
                <a:gd name="T2" fmla="*/ 15 w 19"/>
                <a:gd name="T3" fmla="*/ 55 h 57"/>
                <a:gd name="T4" fmla="*/ 18 w 19"/>
                <a:gd name="T5" fmla="*/ 57 h 57"/>
                <a:gd name="T6" fmla="*/ 19 w 19"/>
                <a:gd name="T7" fmla="*/ 51 h 57"/>
                <a:gd name="T8" fmla="*/ 17 w 19"/>
                <a:gd name="T9" fmla="*/ 46 h 57"/>
                <a:gd name="T10" fmla="*/ 17 w 19"/>
                <a:gd name="T11" fmla="*/ 43 h 57"/>
                <a:gd name="T12" fmla="*/ 17 w 19"/>
                <a:gd name="T13" fmla="*/ 40 h 57"/>
                <a:gd name="T14" fmla="*/ 17 w 19"/>
                <a:gd name="T15" fmla="*/ 39 h 57"/>
                <a:gd name="T16" fmla="*/ 16 w 19"/>
                <a:gd name="T17" fmla="*/ 34 h 57"/>
                <a:gd name="T18" fmla="*/ 15 w 19"/>
                <a:gd name="T19" fmla="*/ 32 h 57"/>
                <a:gd name="T20" fmla="*/ 15 w 19"/>
                <a:gd name="T21" fmla="*/ 31 h 57"/>
                <a:gd name="T22" fmla="*/ 14 w 19"/>
                <a:gd name="T23" fmla="*/ 30 h 57"/>
                <a:gd name="T24" fmla="*/ 14 w 19"/>
                <a:gd name="T25" fmla="*/ 28 h 57"/>
                <a:gd name="T26" fmla="*/ 14 w 19"/>
                <a:gd name="T27" fmla="*/ 26 h 57"/>
                <a:gd name="T28" fmla="*/ 14 w 19"/>
                <a:gd name="T29" fmla="*/ 24 h 57"/>
                <a:gd name="T30" fmla="*/ 14 w 19"/>
                <a:gd name="T31" fmla="*/ 23 h 57"/>
                <a:gd name="T32" fmla="*/ 14 w 19"/>
                <a:gd name="T33" fmla="*/ 21 h 57"/>
                <a:gd name="T34" fmla="*/ 11 w 19"/>
                <a:gd name="T35" fmla="*/ 12 h 57"/>
                <a:gd name="T36" fmla="*/ 10 w 19"/>
                <a:gd name="T37" fmla="*/ 11 h 57"/>
                <a:gd name="T38" fmla="*/ 10 w 19"/>
                <a:gd name="T39" fmla="*/ 9 h 57"/>
                <a:gd name="T40" fmla="*/ 11 w 19"/>
                <a:gd name="T41" fmla="*/ 6 h 57"/>
                <a:gd name="T42" fmla="*/ 10 w 19"/>
                <a:gd name="T43" fmla="*/ 3 h 57"/>
                <a:gd name="T44" fmla="*/ 5 w 19"/>
                <a:gd name="T45" fmla="*/ 1 h 57"/>
                <a:gd name="T46" fmla="*/ 4 w 19"/>
                <a:gd name="T47" fmla="*/ 1 h 57"/>
                <a:gd name="T48" fmla="*/ 0 w 19"/>
                <a:gd name="T49" fmla="*/ 0 h 57"/>
                <a:gd name="T50" fmla="*/ 0 w 19"/>
                <a:gd name="T51" fmla="*/ 1 h 57"/>
                <a:gd name="T52" fmla="*/ 2 w 19"/>
                <a:gd name="T53" fmla="*/ 3 h 57"/>
                <a:gd name="T54" fmla="*/ 4 w 19"/>
                <a:gd name="T55" fmla="*/ 8 h 57"/>
                <a:gd name="T56" fmla="*/ 5 w 19"/>
                <a:gd name="T57" fmla="*/ 9 h 57"/>
                <a:gd name="T58" fmla="*/ 5 w 19"/>
                <a:gd name="T59" fmla="*/ 10 h 57"/>
                <a:gd name="T60" fmla="*/ 5 w 19"/>
                <a:gd name="T61" fmla="*/ 14 h 57"/>
                <a:gd name="T62" fmla="*/ 6 w 19"/>
                <a:gd name="T63" fmla="*/ 15 h 57"/>
                <a:gd name="T64" fmla="*/ 6 w 19"/>
                <a:gd name="T65" fmla="*/ 16 h 57"/>
                <a:gd name="T66" fmla="*/ 7 w 19"/>
                <a:gd name="T67" fmla="*/ 20 h 57"/>
                <a:gd name="T68" fmla="*/ 8 w 19"/>
                <a:gd name="T69" fmla="*/ 25 h 57"/>
                <a:gd name="T70" fmla="*/ 10 w 19"/>
                <a:gd name="T71" fmla="*/ 27 h 57"/>
                <a:gd name="T72" fmla="*/ 10 w 19"/>
                <a:gd name="T73" fmla="*/ 32 h 57"/>
                <a:gd name="T74" fmla="*/ 12 w 19"/>
                <a:gd name="T75" fmla="*/ 35 h 57"/>
                <a:gd name="T76" fmla="*/ 12 w 19"/>
                <a:gd name="T77" fmla="*/ 39 h 57"/>
                <a:gd name="T78" fmla="*/ 13 w 19"/>
                <a:gd name="T79" fmla="*/ 43 h 57"/>
                <a:gd name="T80" fmla="*/ 13 w 19"/>
                <a:gd name="T81" fmla="*/ 47 h 57"/>
                <a:gd name="T82" fmla="*/ 14 w 19"/>
                <a:gd name="T83" fmla="*/ 49 h 57"/>
                <a:gd name="T84" fmla="*/ 15 w 19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57">
                  <a:moveTo>
                    <a:pt x="15" y="50"/>
                  </a:moveTo>
                  <a:cubicBezTo>
                    <a:pt x="16" y="52"/>
                    <a:pt x="15" y="54"/>
                    <a:pt x="15" y="55"/>
                  </a:cubicBezTo>
                  <a:cubicBezTo>
                    <a:pt x="16" y="56"/>
                    <a:pt x="18" y="57"/>
                    <a:pt x="18" y="57"/>
                  </a:cubicBezTo>
                  <a:cubicBezTo>
                    <a:pt x="18" y="55"/>
                    <a:pt x="19" y="53"/>
                    <a:pt x="19" y="51"/>
                  </a:cubicBezTo>
                  <a:cubicBezTo>
                    <a:pt x="18" y="49"/>
                    <a:pt x="17" y="47"/>
                    <a:pt x="17" y="46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42"/>
                    <a:pt x="17" y="41"/>
                    <a:pt x="17" y="40"/>
                  </a:cubicBezTo>
                  <a:cubicBezTo>
                    <a:pt x="17" y="40"/>
                    <a:pt x="17" y="39"/>
                    <a:pt x="17" y="39"/>
                  </a:cubicBezTo>
                  <a:cubicBezTo>
                    <a:pt x="16" y="37"/>
                    <a:pt x="16" y="35"/>
                    <a:pt x="16" y="34"/>
                  </a:cubicBezTo>
                  <a:cubicBezTo>
                    <a:pt x="15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5" y="30"/>
                    <a:pt x="14" y="30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8"/>
                    <a:pt x="14" y="27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3" y="20"/>
                    <a:pt x="12" y="17"/>
                    <a:pt x="11" y="12"/>
                  </a:cubicBezTo>
                  <a:cubicBezTo>
                    <a:pt x="10" y="12"/>
                    <a:pt x="10" y="11"/>
                    <a:pt x="10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1" y="5"/>
                    <a:pt x="11" y="4"/>
                    <a:pt x="10" y="3"/>
                  </a:cubicBezTo>
                  <a:cubicBezTo>
                    <a:pt x="9" y="2"/>
                    <a:pt x="7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3" y="6"/>
                    <a:pt x="4" y="8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5" y="14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7" y="17"/>
                    <a:pt x="7" y="19"/>
                    <a:pt x="7" y="20"/>
                  </a:cubicBezTo>
                  <a:cubicBezTo>
                    <a:pt x="8" y="22"/>
                    <a:pt x="8" y="24"/>
                    <a:pt x="8" y="25"/>
                  </a:cubicBezTo>
                  <a:cubicBezTo>
                    <a:pt x="9" y="26"/>
                    <a:pt x="9" y="26"/>
                    <a:pt x="10" y="27"/>
                  </a:cubicBezTo>
                  <a:cubicBezTo>
                    <a:pt x="10" y="29"/>
                    <a:pt x="10" y="31"/>
                    <a:pt x="10" y="32"/>
                  </a:cubicBezTo>
                  <a:cubicBezTo>
                    <a:pt x="11" y="33"/>
                    <a:pt x="11" y="34"/>
                    <a:pt x="12" y="35"/>
                  </a:cubicBezTo>
                  <a:cubicBezTo>
                    <a:pt x="12" y="36"/>
                    <a:pt x="12" y="38"/>
                    <a:pt x="12" y="39"/>
                  </a:cubicBezTo>
                  <a:cubicBezTo>
                    <a:pt x="13" y="41"/>
                    <a:pt x="13" y="42"/>
                    <a:pt x="13" y="43"/>
                  </a:cubicBezTo>
                  <a:cubicBezTo>
                    <a:pt x="14" y="45"/>
                    <a:pt x="13" y="46"/>
                    <a:pt x="13" y="47"/>
                  </a:cubicBezTo>
                  <a:cubicBezTo>
                    <a:pt x="13" y="48"/>
                    <a:pt x="14" y="48"/>
                    <a:pt x="14" y="49"/>
                  </a:cubicBezTo>
                  <a:cubicBezTo>
                    <a:pt x="15" y="50"/>
                    <a:pt x="15" y="50"/>
                    <a:pt x="15" y="50"/>
                  </a:cubicBezTo>
                </a:path>
              </a:pathLst>
            </a:custGeom>
            <a:solidFill>
              <a:srgbClr val="7775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0" name="Freeform 90">
              <a:extLst>
                <a:ext uri="{FF2B5EF4-FFF2-40B4-BE49-F238E27FC236}">
                  <a16:creationId xmlns:a16="http://schemas.microsoft.com/office/drawing/2014/main" id="{342E3DCB-80B6-4BC5-82BE-E9E692831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087"/>
              <a:ext cx="114" cy="342"/>
            </a:xfrm>
            <a:custGeom>
              <a:avLst/>
              <a:gdLst>
                <a:gd name="T0" fmla="*/ 15 w 19"/>
                <a:gd name="T1" fmla="*/ 50 h 57"/>
                <a:gd name="T2" fmla="*/ 15 w 19"/>
                <a:gd name="T3" fmla="*/ 56 h 57"/>
                <a:gd name="T4" fmla="*/ 18 w 19"/>
                <a:gd name="T5" fmla="*/ 57 h 57"/>
                <a:gd name="T6" fmla="*/ 18 w 19"/>
                <a:gd name="T7" fmla="*/ 51 h 57"/>
                <a:gd name="T8" fmla="*/ 17 w 19"/>
                <a:gd name="T9" fmla="*/ 46 h 57"/>
                <a:gd name="T10" fmla="*/ 17 w 19"/>
                <a:gd name="T11" fmla="*/ 43 h 57"/>
                <a:gd name="T12" fmla="*/ 17 w 19"/>
                <a:gd name="T13" fmla="*/ 40 h 57"/>
                <a:gd name="T14" fmla="*/ 17 w 19"/>
                <a:gd name="T15" fmla="*/ 39 h 57"/>
                <a:gd name="T16" fmla="*/ 15 w 19"/>
                <a:gd name="T17" fmla="*/ 34 h 57"/>
                <a:gd name="T18" fmla="*/ 15 w 19"/>
                <a:gd name="T19" fmla="*/ 32 h 57"/>
                <a:gd name="T20" fmla="*/ 15 w 19"/>
                <a:gd name="T21" fmla="*/ 31 h 57"/>
                <a:gd name="T22" fmla="*/ 14 w 19"/>
                <a:gd name="T23" fmla="*/ 30 h 57"/>
                <a:gd name="T24" fmla="*/ 14 w 19"/>
                <a:gd name="T25" fmla="*/ 28 h 57"/>
                <a:gd name="T26" fmla="*/ 14 w 19"/>
                <a:gd name="T27" fmla="*/ 26 h 57"/>
                <a:gd name="T28" fmla="*/ 14 w 19"/>
                <a:gd name="T29" fmla="*/ 24 h 57"/>
                <a:gd name="T30" fmla="*/ 14 w 19"/>
                <a:gd name="T31" fmla="*/ 23 h 57"/>
                <a:gd name="T32" fmla="*/ 13 w 19"/>
                <a:gd name="T33" fmla="*/ 21 h 57"/>
                <a:gd name="T34" fmla="*/ 10 w 19"/>
                <a:gd name="T35" fmla="*/ 12 h 57"/>
                <a:gd name="T36" fmla="*/ 10 w 19"/>
                <a:gd name="T37" fmla="*/ 11 h 57"/>
                <a:gd name="T38" fmla="*/ 10 w 19"/>
                <a:gd name="T39" fmla="*/ 9 h 57"/>
                <a:gd name="T40" fmla="*/ 10 w 19"/>
                <a:gd name="T41" fmla="*/ 6 h 57"/>
                <a:gd name="T42" fmla="*/ 10 w 19"/>
                <a:gd name="T43" fmla="*/ 3 h 57"/>
                <a:gd name="T44" fmla="*/ 5 w 19"/>
                <a:gd name="T45" fmla="*/ 1 h 57"/>
                <a:gd name="T46" fmla="*/ 4 w 19"/>
                <a:gd name="T47" fmla="*/ 1 h 57"/>
                <a:gd name="T48" fmla="*/ 0 w 19"/>
                <a:gd name="T49" fmla="*/ 0 h 57"/>
                <a:gd name="T50" fmla="*/ 0 w 19"/>
                <a:gd name="T51" fmla="*/ 1 h 57"/>
                <a:gd name="T52" fmla="*/ 2 w 19"/>
                <a:gd name="T53" fmla="*/ 3 h 57"/>
                <a:gd name="T54" fmla="*/ 4 w 19"/>
                <a:gd name="T55" fmla="*/ 8 h 57"/>
                <a:gd name="T56" fmla="*/ 5 w 19"/>
                <a:gd name="T57" fmla="*/ 9 h 57"/>
                <a:gd name="T58" fmla="*/ 5 w 19"/>
                <a:gd name="T59" fmla="*/ 10 h 57"/>
                <a:gd name="T60" fmla="*/ 5 w 19"/>
                <a:gd name="T61" fmla="*/ 14 h 57"/>
                <a:gd name="T62" fmla="*/ 6 w 19"/>
                <a:gd name="T63" fmla="*/ 15 h 57"/>
                <a:gd name="T64" fmla="*/ 6 w 19"/>
                <a:gd name="T65" fmla="*/ 16 h 57"/>
                <a:gd name="T66" fmla="*/ 8 w 19"/>
                <a:gd name="T67" fmla="*/ 20 h 57"/>
                <a:gd name="T68" fmla="*/ 9 w 19"/>
                <a:gd name="T69" fmla="*/ 25 h 57"/>
                <a:gd name="T70" fmla="*/ 10 w 19"/>
                <a:gd name="T71" fmla="*/ 27 h 57"/>
                <a:gd name="T72" fmla="*/ 11 w 19"/>
                <a:gd name="T73" fmla="*/ 32 h 57"/>
                <a:gd name="T74" fmla="*/ 12 w 19"/>
                <a:gd name="T75" fmla="*/ 35 h 57"/>
                <a:gd name="T76" fmla="*/ 13 w 19"/>
                <a:gd name="T77" fmla="*/ 39 h 57"/>
                <a:gd name="T78" fmla="*/ 14 w 19"/>
                <a:gd name="T79" fmla="*/ 43 h 57"/>
                <a:gd name="T80" fmla="*/ 13 w 19"/>
                <a:gd name="T81" fmla="*/ 47 h 57"/>
                <a:gd name="T82" fmla="*/ 14 w 19"/>
                <a:gd name="T83" fmla="*/ 49 h 57"/>
                <a:gd name="T84" fmla="*/ 15 w 19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57">
                  <a:moveTo>
                    <a:pt x="15" y="50"/>
                  </a:moveTo>
                  <a:cubicBezTo>
                    <a:pt x="16" y="52"/>
                    <a:pt x="15" y="54"/>
                    <a:pt x="15" y="56"/>
                  </a:cubicBezTo>
                  <a:cubicBezTo>
                    <a:pt x="16" y="56"/>
                    <a:pt x="18" y="57"/>
                    <a:pt x="18" y="57"/>
                  </a:cubicBezTo>
                  <a:cubicBezTo>
                    <a:pt x="18" y="55"/>
                    <a:pt x="19" y="53"/>
                    <a:pt x="18" y="51"/>
                  </a:cubicBezTo>
                  <a:cubicBezTo>
                    <a:pt x="18" y="49"/>
                    <a:pt x="17" y="47"/>
                    <a:pt x="17" y="46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42"/>
                    <a:pt x="17" y="41"/>
                    <a:pt x="17" y="40"/>
                  </a:cubicBezTo>
                  <a:cubicBezTo>
                    <a:pt x="17" y="40"/>
                    <a:pt x="17" y="39"/>
                    <a:pt x="17" y="39"/>
                  </a:cubicBezTo>
                  <a:cubicBezTo>
                    <a:pt x="16" y="37"/>
                    <a:pt x="16" y="35"/>
                    <a:pt x="15" y="34"/>
                  </a:cubicBezTo>
                  <a:cubicBezTo>
                    <a:pt x="15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5" y="30"/>
                    <a:pt x="14" y="30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8"/>
                    <a:pt x="14" y="27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2"/>
                    <a:pt x="14" y="22"/>
                    <a:pt x="13" y="21"/>
                  </a:cubicBezTo>
                  <a:cubicBezTo>
                    <a:pt x="13" y="21"/>
                    <a:pt x="12" y="18"/>
                    <a:pt x="10" y="12"/>
                  </a:cubicBezTo>
                  <a:cubicBezTo>
                    <a:pt x="10" y="12"/>
                    <a:pt x="10" y="11"/>
                    <a:pt x="10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5"/>
                    <a:pt x="11" y="4"/>
                    <a:pt x="10" y="3"/>
                  </a:cubicBezTo>
                  <a:cubicBezTo>
                    <a:pt x="8" y="2"/>
                    <a:pt x="7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5"/>
                    <a:pt x="3" y="6"/>
                    <a:pt x="4" y="8"/>
                  </a:cubicBezTo>
                  <a:cubicBezTo>
                    <a:pt x="4" y="8"/>
                    <a:pt x="4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6" y="14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7" y="17"/>
                    <a:pt x="7" y="19"/>
                    <a:pt x="8" y="20"/>
                  </a:cubicBezTo>
                  <a:cubicBezTo>
                    <a:pt x="8" y="22"/>
                    <a:pt x="8" y="24"/>
                    <a:pt x="9" y="25"/>
                  </a:cubicBezTo>
                  <a:cubicBezTo>
                    <a:pt x="9" y="25"/>
                    <a:pt x="9" y="26"/>
                    <a:pt x="10" y="27"/>
                  </a:cubicBezTo>
                  <a:cubicBezTo>
                    <a:pt x="11" y="29"/>
                    <a:pt x="10" y="31"/>
                    <a:pt x="11" y="32"/>
                  </a:cubicBezTo>
                  <a:cubicBezTo>
                    <a:pt x="11" y="33"/>
                    <a:pt x="11" y="34"/>
                    <a:pt x="12" y="35"/>
                  </a:cubicBezTo>
                  <a:cubicBezTo>
                    <a:pt x="12" y="36"/>
                    <a:pt x="12" y="38"/>
                    <a:pt x="13" y="39"/>
                  </a:cubicBezTo>
                  <a:cubicBezTo>
                    <a:pt x="13" y="41"/>
                    <a:pt x="13" y="42"/>
                    <a:pt x="14" y="43"/>
                  </a:cubicBezTo>
                  <a:cubicBezTo>
                    <a:pt x="14" y="45"/>
                    <a:pt x="13" y="46"/>
                    <a:pt x="13" y="47"/>
                  </a:cubicBezTo>
                  <a:cubicBezTo>
                    <a:pt x="13" y="48"/>
                    <a:pt x="14" y="48"/>
                    <a:pt x="14" y="49"/>
                  </a:cubicBezTo>
                  <a:cubicBezTo>
                    <a:pt x="15" y="50"/>
                    <a:pt x="15" y="50"/>
                    <a:pt x="15" y="50"/>
                  </a:cubicBezTo>
                </a:path>
              </a:pathLst>
            </a:custGeom>
            <a:solidFill>
              <a:srgbClr val="7B7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1" name="Freeform 91">
              <a:extLst>
                <a:ext uri="{FF2B5EF4-FFF2-40B4-BE49-F238E27FC236}">
                  <a16:creationId xmlns:a16="http://schemas.microsoft.com/office/drawing/2014/main" id="{7B729AFA-4C10-4699-AA37-55051A52F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087"/>
              <a:ext cx="114" cy="342"/>
            </a:xfrm>
            <a:custGeom>
              <a:avLst/>
              <a:gdLst>
                <a:gd name="T0" fmla="*/ 15 w 19"/>
                <a:gd name="T1" fmla="*/ 50 h 57"/>
                <a:gd name="T2" fmla="*/ 15 w 19"/>
                <a:gd name="T3" fmla="*/ 56 h 57"/>
                <a:gd name="T4" fmla="*/ 18 w 19"/>
                <a:gd name="T5" fmla="*/ 57 h 57"/>
                <a:gd name="T6" fmla="*/ 18 w 19"/>
                <a:gd name="T7" fmla="*/ 51 h 57"/>
                <a:gd name="T8" fmla="*/ 17 w 19"/>
                <a:gd name="T9" fmla="*/ 46 h 57"/>
                <a:gd name="T10" fmla="*/ 17 w 19"/>
                <a:gd name="T11" fmla="*/ 43 h 57"/>
                <a:gd name="T12" fmla="*/ 17 w 19"/>
                <a:gd name="T13" fmla="*/ 40 h 57"/>
                <a:gd name="T14" fmla="*/ 16 w 19"/>
                <a:gd name="T15" fmla="*/ 39 h 57"/>
                <a:gd name="T16" fmla="*/ 15 w 19"/>
                <a:gd name="T17" fmla="*/ 34 h 57"/>
                <a:gd name="T18" fmla="*/ 15 w 19"/>
                <a:gd name="T19" fmla="*/ 32 h 57"/>
                <a:gd name="T20" fmla="*/ 15 w 19"/>
                <a:gd name="T21" fmla="*/ 31 h 57"/>
                <a:gd name="T22" fmla="*/ 14 w 19"/>
                <a:gd name="T23" fmla="*/ 30 h 57"/>
                <a:gd name="T24" fmla="*/ 14 w 19"/>
                <a:gd name="T25" fmla="*/ 28 h 57"/>
                <a:gd name="T26" fmla="*/ 14 w 19"/>
                <a:gd name="T27" fmla="*/ 26 h 57"/>
                <a:gd name="T28" fmla="*/ 14 w 19"/>
                <a:gd name="T29" fmla="*/ 24 h 57"/>
                <a:gd name="T30" fmla="*/ 14 w 19"/>
                <a:gd name="T31" fmla="*/ 23 h 57"/>
                <a:gd name="T32" fmla="*/ 13 w 19"/>
                <a:gd name="T33" fmla="*/ 21 h 57"/>
                <a:gd name="T34" fmla="*/ 10 w 19"/>
                <a:gd name="T35" fmla="*/ 12 h 57"/>
                <a:gd name="T36" fmla="*/ 10 w 19"/>
                <a:gd name="T37" fmla="*/ 11 h 57"/>
                <a:gd name="T38" fmla="*/ 10 w 19"/>
                <a:gd name="T39" fmla="*/ 9 h 57"/>
                <a:gd name="T40" fmla="*/ 10 w 19"/>
                <a:gd name="T41" fmla="*/ 6 h 57"/>
                <a:gd name="T42" fmla="*/ 10 w 19"/>
                <a:gd name="T43" fmla="*/ 3 h 57"/>
                <a:gd name="T44" fmla="*/ 5 w 19"/>
                <a:gd name="T45" fmla="*/ 1 h 57"/>
                <a:gd name="T46" fmla="*/ 5 w 19"/>
                <a:gd name="T47" fmla="*/ 1 h 57"/>
                <a:gd name="T48" fmla="*/ 0 w 19"/>
                <a:gd name="T49" fmla="*/ 0 h 57"/>
                <a:gd name="T50" fmla="*/ 0 w 19"/>
                <a:gd name="T51" fmla="*/ 1 h 57"/>
                <a:gd name="T52" fmla="*/ 2 w 19"/>
                <a:gd name="T53" fmla="*/ 3 h 57"/>
                <a:gd name="T54" fmla="*/ 4 w 19"/>
                <a:gd name="T55" fmla="*/ 8 h 57"/>
                <a:gd name="T56" fmla="*/ 5 w 19"/>
                <a:gd name="T57" fmla="*/ 9 h 57"/>
                <a:gd name="T58" fmla="*/ 5 w 19"/>
                <a:gd name="T59" fmla="*/ 10 h 57"/>
                <a:gd name="T60" fmla="*/ 5 w 19"/>
                <a:gd name="T61" fmla="*/ 14 h 57"/>
                <a:gd name="T62" fmla="*/ 6 w 19"/>
                <a:gd name="T63" fmla="*/ 15 h 57"/>
                <a:gd name="T64" fmla="*/ 6 w 19"/>
                <a:gd name="T65" fmla="*/ 16 h 57"/>
                <a:gd name="T66" fmla="*/ 8 w 19"/>
                <a:gd name="T67" fmla="*/ 20 h 57"/>
                <a:gd name="T68" fmla="*/ 9 w 19"/>
                <a:gd name="T69" fmla="*/ 25 h 57"/>
                <a:gd name="T70" fmla="*/ 10 w 19"/>
                <a:gd name="T71" fmla="*/ 27 h 57"/>
                <a:gd name="T72" fmla="*/ 11 w 19"/>
                <a:gd name="T73" fmla="*/ 32 h 57"/>
                <a:gd name="T74" fmla="*/ 12 w 19"/>
                <a:gd name="T75" fmla="*/ 35 h 57"/>
                <a:gd name="T76" fmla="*/ 13 w 19"/>
                <a:gd name="T77" fmla="*/ 39 h 57"/>
                <a:gd name="T78" fmla="*/ 14 w 19"/>
                <a:gd name="T79" fmla="*/ 43 h 57"/>
                <a:gd name="T80" fmla="*/ 13 w 19"/>
                <a:gd name="T81" fmla="*/ 47 h 57"/>
                <a:gd name="T82" fmla="*/ 15 w 19"/>
                <a:gd name="T83" fmla="*/ 49 h 57"/>
                <a:gd name="T84" fmla="*/ 15 w 19"/>
                <a:gd name="T85" fmla="*/ 5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" h="57">
                  <a:moveTo>
                    <a:pt x="15" y="50"/>
                  </a:moveTo>
                  <a:cubicBezTo>
                    <a:pt x="16" y="52"/>
                    <a:pt x="16" y="54"/>
                    <a:pt x="15" y="56"/>
                  </a:cubicBezTo>
                  <a:cubicBezTo>
                    <a:pt x="16" y="56"/>
                    <a:pt x="18" y="57"/>
                    <a:pt x="18" y="57"/>
                  </a:cubicBezTo>
                  <a:cubicBezTo>
                    <a:pt x="18" y="55"/>
                    <a:pt x="19" y="53"/>
                    <a:pt x="18" y="51"/>
                  </a:cubicBezTo>
                  <a:cubicBezTo>
                    <a:pt x="18" y="49"/>
                    <a:pt x="17" y="47"/>
                    <a:pt x="17" y="46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42"/>
                    <a:pt x="17" y="41"/>
                    <a:pt x="17" y="40"/>
                  </a:cubicBezTo>
                  <a:cubicBezTo>
                    <a:pt x="17" y="40"/>
                    <a:pt x="17" y="39"/>
                    <a:pt x="16" y="39"/>
                  </a:cubicBezTo>
                  <a:cubicBezTo>
                    <a:pt x="16" y="37"/>
                    <a:pt x="16" y="35"/>
                    <a:pt x="15" y="34"/>
                  </a:cubicBezTo>
                  <a:cubicBezTo>
                    <a:pt x="15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4" y="30"/>
                    <a:pt x="14" y="30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8"/>
                    <a:pt x="14" y="27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2"/>
                    <a:pt x="13" y="22"/>
                    <a:pt x="13" y="21"/>
                  </a:cubicBezTo>
                  <a:cubicBezTo>
                    <a:pt x="13" y="21"/>
                    <a:pt x="12" y="18"/>
                    <a:pt x="10" y="12"/>
                  </a:cubicBezTo>
                  <a:cubicBezTo>
                    <a:pt x="10" y="12"/>
                    <a:pt x="10" y="11"/>
                    <a:pt x="10" y="11"/>
                  </a:cubicBezTo>
                  <a:cubicBezTo>
                    <a:pt x="10" y="10"/>
                    <a:pt x="10" y="10"/>
                    <a:pt x="10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5"/>
                    <a:pt x="11" y="4"/>
                    <a:pt x="10" y="3"/>
                  </a:cubicBezTo>
                  <a:cubicBezTo>
                    <a:pt x="8" y="2"/>
                    <a:pt x="7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3" y="5"/>
                    <a:pt x="4" y="6"/>
                    <a:pt x="4" y="8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3"/>
                    <a:pt x="5" y="14"/>
                  </a:cubicBezTo>
                  <a:cubicBezTo>
                    <a:pt x="6" y="14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7" y="17"/>
                    <a:pt x="8" y="19"/>
                    <a:pt x="8" y="20"/>
                  </a:cubicBezTo>
                  <a:cubicBezTo>
                    <a:pt x="8" y="22"/>
                    <a:pt x="8" y="23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1" y="29"/>
                    <a:pt x="10" y="30"/>
                    <a:pt x="11" y="32"/>
                  </a:cubicBezTo>
                  <a:cubicBezTo>
                    <a:pt x="11" y="33"/>
                    <a:pt x="12" y="34"/>
                    <a:pt x="12" y="35"/>
                  </a:cubicBezTo>
                  <a:cubicBezTo>
                    <a:pt x="13" y="36"/>
                    <a:pt x="12" y="38"/>
                    <a:pt x="13" y="39"/>
                  </a:cubicBezTo>
                  <a:cubicBezTo>
                    <a:pt x="13" y="41"/>
                    <a:pt x="14" y="42"/>
                    <a:pt x="14" y="43"/>
                  </a:cubicBezTo>
                  <a:cubicBezTo>
                    <a:pt x="14" y="45"/>
                    <a:pt x="13" y="46"/>
                    <a:pt x="13" y="47"/>
                  </a:cubicBezTo>
                  <a:cubicBezTo>
                    <a:pt x="14" y="48"/>
                    <a:pt x="14" y="48"/>
                    <a:pt x="15" y="49"/>
                  </a:cubicBezTo>
                  <a:cubicBezTo>
                    <a:pt x="15" y="50"/>
                    <a:pt x="15" y="50"/>
                    <a:pt x="15" y="50"/>
                  </a:cubicBezTo>
                </a:path>
              </a:pathLst>
            </a:custGeom>
            <a:solidFill>
              <a:srgbClr val="7E7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2" name="Freeform 92">
              <a:extLst>
                <a:ext uri="{FF2B5EF4-FFF2-40B4-BE49-F238E27FC236}">
                  <a16:creationId xmlns:a16="http://schemas.microsoft.com/office/drawing/2014/main" id="{5D620DF5-63F9-4C89-A2DD-220FA6232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087"/>
              <a:ext cx="114" cy="342"/>
            </a:xfrm>
            <a:custGeom>
              <a:avLst/>
              <a:gdLst>
                <a:gd name="T0" fmla="*/ 18 w 19"/>
                <a:gd name="T1" fmla="*/ 57 h 57"/>
                <a:gd name="T2" fmla="*/ 18 w 19"/>
                <a:gd name="T3" fmla="*/ 51 h 57"/>
                <a:gd name="T4" fmla="*/ 17 w 19"/>
                <a:gd name="T5" fmla="*/ 46 h 57"/>
                <a:gd name="T6" fmla="*/ 17 w 19"/>
                <a:gd name="T7" fmla="*/ 43 h 57"/>
                <a:gd name="T8" fmla="*/ 17 w 19"/>
                <a:gd name="T9" fmla="*/ 40 h 57"/>
                <a:gd name="T10" fmla="*/ 16 w 19"/>
                <a:gd name="T11" fmla="*/ 39 h 57"/>
                <a:gd name="T12" fmla="*/ 15 w 19"/>
                <a:gd name="T13" fmla="*/ 34 h 57"/>
                <a:gd name="T14" fmla="*/ 15 w 19"/>
                <a:gd name="T15" fmla="*/ 32 h 57"/>
                <a:gd name="T16" fmla="*/ 15 w 19"/>
                <a:gd name="T17" fmla="*/ 31 h 57"/>
                <a:gd name="T18" fmla="*/ 14 w 19"/>
                <a:gd name="T19" fmla="*/ 30 h 57"/>
                <a:gd name="T20" fmla="*/ 14 w 19"/>
                <a:gd name="T21" fmla="*/ 28 h 57"/>
                <a:gd name="T22" fmla="*/ 13 w 19"/>
                <a:gd name="T23" fmla="*/ 21 h 57"/>
                <a:gd name="T24" fmla="*/ 10 w 19"/>
                <a:gd name="T25" fmla="*/ 12 h 57"/>
                <a:gd name="T26" fmla="*/ 10 w 19"/>
                <a:gd name="T27" fmla="*/ 11 h 57"/>
                <a:gd name="T28" fmla="*/ 10 w 19"/>
                <a:gd name="T29" fmla="*/ 6 h 57"/>
                <a:gd name="T30" fmla="*/ 10 w 19"/>
                <a:gd name="T31" fmla="*/ 3 h 57"/>
                <a:gd name="T32" fmla="*/ 5 w 19"/>
                <a:gd name="T33" fmla="*/ 1 h 57"/>
                <a:gd name="T34" fmla="*/ 1 w 19"/>
                <a:gd name="T35" fmla="*/ 0 h 57"/>
                <a:gd name="T36" fmla="*/ 1 w 19"/>
                <a:gd name="T37" fmla="*/ 2 h 57"/>
                <a:gd name="T38" fmla="*/ 4 w 19"/>
                <a:gd name="T39" fmla="*/ 8 h 57"/>
                <a:gd name="T40" fmla="*/ 5 w 19"/>
                <a:gd name="T41" fmla="*/ 9 h 57"/>
                <a:gd name="T42" fmla="*/ 5 w 19"/>
                <a:gd name="T43" fmla="*/ 10 h 57"/>
                <a:gd name="T44" fmla="*/ 6 w 19"/>
                <a:gd name="T45" fmla="*/ 14 h 57"/>
                <a:gd name="T46" fmla="*/ 7 w 19"/>
                <a:gd name="T47" fmla="*/ 15 h 57"/>
                <a:gd name="T48" fmla="*/ 7 w 19"/>
                <a:gd name="T49" fmla="*/ 16 h 57"/>
                <a:gd name="T50" fmla="*/ 8 w 19"/>
                <a:gd name="T51" fmla="*/ 20 h 57"/>
                <a:gd name="T52" fmla="*/ 9 w 19"/>
                <a:gd name="T53" fmla="*/ 25 h 57"/>
                <a:gd name="T54" fmla="*/ 10 w 19"/>
                <a:gd name="T55" fmla="*/ 27 h 57"/>
                <a:gd name="T56" fmla="*/ 11 w 19"/>
                <a:gd name="T57" fmla="*/ 32 h 57"/>
                <a:gd name="T58" fmla="*/ 12 w 19"/>
                <a:gd name="T59" fmla="*/ 35 h 57"/>
                <a:gd name="T60" fmla="*/ 13 w 19"/>
                <a:gd name="T61" fmla="*/ 39 h 57"/>
                <a:gd name="T62" fmla="*/ 14 w 19"/>
                <a:gd name="T63" fmla="*/ 43 h 57"/>
                <a:gd name="T64" fmla="*/ 14 w 19"/>
                <a:gd name="T65" fmla="*/ 47 h 57"/>
                <a:gd name="T66" fmla="*/ 15 w 19"/>
                <a:gd name="T67" fmla="*/ 49 h 57"/>
                <a:gd name="T68" fmla="*/ 15 w 19"/>
                <a:gd name="T69" fmla="*/ 50 h 57"/>
                <a:gd name="T70" fmla="*/ 15 w 19"/>
                <a:gd name="T71" fmla="*/ 56 h 57"/>
                <a:gd name="T72" fmla="*/ 18 w 19"/>
                <a:gd name="T7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57">
                  <a:moveTo>
                    <a:pt x="18" y="57"/>
                  </a:moveTo>
                  <a:cubicBezTo>
                    <a:pt x="18" y="55"/>
                    <a:pt x="19" y="53"/>
                    <a:pt x="18" y="51"/>
                  </a:cubicBezTo>
                  <a:cubicBezTo>
                    <a:pt x="18" y="49"/>
                    <a:pt x="17" y="48"/>
                    <a:pt x="17" y="46"/>
                  </a:cubicBezTo>
                  <a:cubicBezTo>
                    <a:pt x="17" y="46"/>
                    <a:pt x="17" y="44"/>
                    <a:pt x="17" y="43"/>
                  </a:cubicBezTo>
                  <a:cubicBezTo>
                    <a:pt x="17" y="42"/>
                    <a:pt x="17" y="41"/>
                    <a:pt x="17" y="40"/>
                  </a:cubicBezTo>
                  <a:cubicBezTo>
                    <a:pt x="17" y="40"/>
                    <a:pt x="16" y="39"/>
                    <a:pt x="16" y="39"/>
                  </a:cubicBezTo>
                  <a:cubicBezTo>
                    <a:pt x="16" y="37"/>
                    <a:pt x="16" y="35"/>
                    <a:pt x="15" y="34"/>
                  </a:cubicBezTo>
                  <a:cubicBezTo>
                    <a:pt x="15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6"/>
                    <a:pt x="14" y="24"/>
                    <a:pt x="13" y="21"/>
                  </a:cubicBezTo>
                  <a:cubicBezTo>
                    <a:pt x="13" y="21"/>
                    <a:pt x="12" y="18"/>
                    <a:pt x="10" y="12"/>
                  </a:cubicBezTo>
                  <a:cubicBezTo>
                    <a:pt x="10" y="12"/>
                    <a:pt x="10" y="11"/>
                    <a:pt x="10" y="11"/>
                  </a:cubicBezTo>
                  <a:cubicBezTo>
                    <a:pt x="9" y="9"/>
                    <a:pt x="10" y="7"/>
                    <a:pt x="10" y="6"/>
                  </a:cubicBezTo>
                  <a:cubicBezTo>
                    <a:pt x="10" y="5"/>
                    <a:pt x="11" y="3"/>
                    <a:pt x="10" y="3"/>
                  </a:cubicBezTo>
                  <a:cubicBezTo>
                    <a:pt x="8" y="2"/>
                    <a:pt x="7" y="2"/>
                    <a:pt x="5" y="1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3"/>
                    <a:pt x="3" y="5"/>
                    <a:pt x="4" y="8"/>
                  </a:cubicBezTo>
                  <a:cubicBezTo>
                    <a:pt x="4" y="8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3"/>
                    <a:pt x="6" y="14"/>
                  </a:cubicBezTo>
                  <a:cubicBezTo>
                    <a:pt x="6" y="14"/>
                    <a:pt x="6" y="15"/>
                    <a:pt x="7" y="15"/>
                  </a:cubicBezTo>
                  <a:cubicBezTo>
                    <a:pt x="7" y="15"/>
                    <a:pt x="6" y="16"/>
                    <a:pt x="7" y="16"/>
                  </a:cubicBezTo>
                  <a:cubicBezTo>
                    <a:pt x="7" y="17"/>
                    <a:pt x="8" y="19"/>
                    <a:pt x="8" y="20"/>
                  </a:cubicBezTo>
                  <a:cubicBezTo>
                    <a:pt x="8" y="22"/>
                    <a:pt x="8" y="23"/>
                    <a:pt x="9" y="25"/>
                  </a:cubicBezTo>
                  <a:cubicBezTo>
                    <a:pt x="9" y="25"/>
                    <a:pt x="10" y="26"/>
                    <a:pt x="10" y="27"/>
                  </a:cubicBezTo>
                  <a:cubicBezTo>
                    <a:pt x="11" y="28"/>
                    <a:pt x="10" y="30"/>
                    <a:pt x="11" y="32"/>
                  </a:cubicBezTo>
                  <a:cubicBezTo>
                    <a:pt x="11" y="33"/>
                    <a:pt x="12" y="34"/>
                    <a:pt x="12" y="35"/>
                  </a:cubicBezTo>
                  <a:cubicBezTo>
                    <a:pt x="13" y="36"/>
                    <a:pt x="12" y="38"/>
                    <a:pt x="13" y="39"/>
                  </a:cubicBezTo>
                  <a:cubicBezTo>
                    <a:pt x="13" y="41"/>
                    <a:pt x="14" y="42"/>
                    <a:pt x="14" y="43"/>
                  </a:cubicBezTo>
                  <a:cubicBezTo>
                    <a:pt x="14" y="44"/>
                    <a:pt x="13" y="46"/>
                    <a:pt x="14" y="47"/>
                  </a:cubicBezTo>
                  <a:cubicBezTo>
                    <a:pt x="14" y="48"/>
                    <a:pt x="14" y="48"/>
                    <a:pt x="15" y="49"/>
                  </a:cubicBezTo>
                  <a:cubicBezTo>
                    <a:pt x="15" y="49"/>
                    <a:pt x="15" y="50"/>
                    <a:pt x="15" y="50"/>
                  </a:cubicBezTo>
                  <a:cubicBezTo>
                    <a:pt x="16" y="52"/>
                    <a:pt x="16" y="54"/>
                    <a:pt x="15" y="56"/>
                  </a:cubicBezTo>
                  <a:cubicBezTo>
                    <a:pt x="16" y="56"/>
                    <a:pt x="18" y="57"/>
                    <a:pt x="18" y="57"/>
                  </a:cubicBezTo>
                </a:path>
              </a:pathLst>
            </a:custGeom>
            <a:solidFill>
              <a:srgbClr val="838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3" name="Freeform 93">
              <a:extLst>
                <a:ext uri="{FF2B5EF4-FFF2-40B4-BE49-F238E27FC236}">
                  <a16:creationId xmlns:a16="http://schemas.microsoft.com/office/drawing/2014/main" id="{619FA165-2E63-4D4F-91ED-68901CC1F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" y="2429"/>
              <a:ext cx="210" cy="6"/>
            </a:xfrm>
            <a:custGeom>
              <a:avLst/>
              <a:gdLst>
                <a:gd name="T0" fmla="*/ 35 w 35"/>
                <a:gd name="T1" fmla="*/ 1 h 1"/>
                <a:gd name="T2" fmla="*/ 23 w 35"/>
                <a:gd name="T3" fmla="*/ 0 h 1"/>
                <a:gd name="T4" fmla="*/ 10 w 35"/>
                <a:gd name="T5" fmla="*/ 0 h 1"/>
                <a:gd name="T6" fmla="*/ 2 w 35"/>
                <a:gd name="T7" fmla="*/ 0 h 1"/>
                <a:gd name="T8" fmla="*/ 0 w 3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35" y="1"/>
                  </a:moveTo>
                  <a:cubicBezTo>
                    <a:pt x="35" y="1"/>
                    <a:pt x="29" y="0"/>
                    <a:pt x="23" y="0"/>
                  </a:cubicBezTo>
                  <a:cubicBezTo>
                    <a:pt x="17" y="1"/>
                    <a:pt x="12" y="0"/>
                    <a:pt x="10" y="0"/>
                  </a:cubicBezTo>
                  <a:cubicBezTo>
                    <a:pt x="8" y="0"/>
                    <a:pt x="4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4" name="Freeform 94">
              <a:extLst>
                <a:ext uri="{FF2B5EF4-FFF2-40B4-BE49-F238E27FC236}">
                  <a16:creationId xmlns:a16="http://schemas.microsoft.com/office/drawing/2014/main" id="{5FE3C55C-B942-45D9-8706-6190623CE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7" y="2237"/>
              <a:ext cx="318" cy="174"/>
            </a:xfrm>
            <a:custGeom>
              <a:avLst/>
              <a:gdLst>
                <a:gd name="T0" fmla="*/ 18 w 53"/>
                <a:gd name="T1" fmla="*/ 27 h 29"/>
                <a:gd name="T2" fmla="*/ 37 w 53"/>
                <a:gd name="T3" fmla="*/ 28 h 29"/>
                <a:gd name="T4" fmla="*/ 53 w 53"/>
                <a:gd name="T5" fmla="*/ 29 h 29"/>
                <a:gd name="T6" fmla="*/ 43 w 53"/>
                <a:gd name="T7" fmla="*/ 22 h 29"/>
                <a:gd name="T8" fmla="*/ 37 w 53"/>
                <a:gd name="T9" fmla="*/ 18 h 29"/>
                <a:gd name="T10" fmla="*/ 27 w 53"/>
                <a:gd name="T11" fmla="*/ 7 h 29"/>
                <a:gd name="T12" fmla="*/ 21 w 53"/>
                <a:gd name="T13" fmla="*/ 1 h 29"/>
                <a:gd name="T14" fmla="*/ 0 w 53"/>
                <a:gd name="T1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9">
                  <a:moveTo>
                    <a:pt x="18" y="27"/>
                  </a:moveTo>
                  <a:cubicBezTo>
                    <a:pt x="20" y="28"/>
                    <a:pt x="37" y="28"/>
                    <a:pt x="37" y="28"/>
                  </a:cubicBezTo>
                  <a:cubicBezTo>
                    <a:pt x="44" y="27"/>
                    <a:pt x="53" y="29"/>
                    <a:pt x="53" y="29"/>
                  </a:cubicBezTo>
                  <a:cubicBezTo>
                    <a:pt x="53" y="29"/>
                    <a:pt x="46" y="23"/>
                    <a:pt x="43" y="22"/>
                  </a:cubicBezTo>
                  <a:cubicBezTo>
                    <a:pt x="41" y="22"/>
                    <a:pt x="38" y="19"/>
                    <a:pt x="37" y="18"/>
                  </a:cubicBezTo>
                  <a:cubicBezTo>
                    <a:pt x="35" y="17"/>
                    <a:pt x="29" y="10"/>
                    <a:pt x="27" y="7"/>
                  </a:cubicBezTo>
                  <a:cubicBezTo>
                    <a:pt x="26" y="4"/>
                    <a:pt x="23" y="1"/>
                    <a:pt x="21" y="1"/>
                  </a:cubicBezTo>
                  <a:cubicBezTo>
                    <a:pt x="18" y="1"/>
                    <a:pt x="4" y="0"/>
                    <a:pt x="0" y="1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5" name="Freeform 95">
              <a:extLst>
                <a:ext uri="{FF2B5EF4-FFF2-40B4-BE49-F238E27FC236}">
                  <a16:creationId xmlns:a16="http://schemas.microsoft.com/office/drawing/2014/main" id="{482CB152-3D1F-4A54-A09C-BAC66058F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" y="2273"/>
              <a:ext cx="150" cy="12"/>
            </a:xfrm>
            <a:custGeom>
              <a:avLst/>
              <a:gdLst>
                <a:gd name="T0" fmla="*/ 25 w 25"/>
                <a:gd name="T1" fmla="*/ 1 h 2"/>
                <a:gd name="T2" fmla="*/ 12 w 25"/>
                <a:gd name="T3" fmla="*/ 0 h 2"/>
                <a:gd name="T4" fmla="*/ 0 w 25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">
                  <a:moveTo>
                    <a:pt x="25" y="1"/>
                  </a:moveTo>
                  <a:cubicBezTo>
                    <a:pt x="25" y="1"/>
                    <a:pt x="13" y="0"/>
                    <a:pt x="12" y="0"/>
                  </a:cubicBezTo>
                  <a:cubicBezTo>
                    <a:pt x="10" y="0"/>
                    <a:pt x="2" y="1"/>
                    <a:pt x="0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6" name="Freeform 96">
              <a:extLst>
                <a:ext uri="{FF2B5EF4-FFF2-40B4-BE49-F238E27FC236}">
                  <a16:creationId xmlns:a16="http://schemas.microsoft.com/office/drawing/2014/main" id="{94D26AC0-1278-48F3-BC08-0C712E581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1" y="2315"/>
              <a:ext cx="168" cy="12"/>
            </a:xfrm>
            <a:custGeom>
              <a:avLst/>
              <a:gdLst>
                <a:gd name="T0" fmla="*/ 28 w 28"/>
                <a:gd name="T1" fmla="*/ 0 h 2"/>
                <a:gd name="T2" fmla="*/ 11 w 28"/>
                <a:gd name="T3" fmla="*/ 1 h 2"/>
                <a:gd name="T4" fmla="*/ 0 w 2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">
                  <a:moveTo>
                    <a:pt x="28" y="0"/>
                  </a:moveTo>
                  <a:cubicBezTo>
                    <a:pt x="28" y="0"/>
                    <a:pt x="14" y="0"/>
                    <a:pt x="11" y="1"/>
                  </a:cubicBezTo>
                  <a:cubicBezTo>
                    <a:pt x="9" y="1"/>
                    <a:pt x="2" y="1"/>
                    <a:pt x="0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7" name="Freeform 97">
              <a:extLst>
                <a:ext uri="{FF2B5EF4-FFF2-40B4-BE49-F238E27FC236}">
                  <a16:creationId xmlns:a16="http://schemas.microsoft.com/office/drawing/2014/main" id="{4D586D67-54EB-48B9-976A-2EF0FEE5E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" y="2345"/>
              <a:ext cx="192" cy="30"/>
            </a:xfrm>
            <a:custGeom>
              <a:avLst/>
              <a:gdLst>
                <a:gd name="T0" fmla="*/ 32 w 32"/>
                <a:gd name="T1" fmla="*/ 0 h 5"/>
                <a:gd name="T2" fmla="*/ 10 w 32"/>
                <a:gd name="T3" fmla="*/ 2 h 5"/>
                <a:gd name="T4" fmla="*/ 0 w 32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5">
                  <a:moveTo>
                    <a:pt x="32" y="0"/>
                  </a:moveTo>
                  <a:cubicBezTo>
                    <a:pt x="32" y="0"/>
                    <a:pt x="15" y="0"/>
                    <a:pt x="10" y="2"/>
                  </a:cubicBezTo>
                  <a:cubicBezTo>
                    <a:pt x="5" y="4"/>
                    <a:pt x="1" y="5"/>
                    <a:pt x="0" y="4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8" name="Freeform 98">
              <a:extLst>
                <a:ext uri="{FF2B5EF4-FFF2-40B4-BE49-F238E27FC236}">
                  <a16:creationId xmlns:a16="http://schemas.microsoft.com/office/drawing/2014/main" id="{B68A28F0-CCA7-4F64-BF17-571B265B7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2129"/>
              <a:ext cx="162" cy="42"/>
            </a:xfrm>
            <a:custGeom>
              <a:avLst/>
              <a:gdLst>
                <a:gd name="T0" fmla="*/ 3 w 27"/>
                <a:gd name="T1" fmla="*/ 7 h 7"/>
                <a:gd name="T2" fmla="*/ 14 w 27"/>
                <a:gd name="T3" fmla="*/ 6 h 7"/>
                <a:gd name="T4" fmla="*/ 27 w 27"/>
                <a:gd name="T5" fmla="*/ 7 h 7"/>
                <a:gd name="T6" fmla="*/ 16 w 27"/>
                <a:gd name="T7" fmla="*/ 3 h 7"/>
                <a:gd name="T8" fmla="*/ 0 w 2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">
                  <a:moveTo>
                    <a:pt x="3" y="7"/>
                  </a:moveTo>
                  <a:cubicBezTo>
                    <a:pt x="4" y="7"/>
                    <a:pt x="14" y="6"/>
                    <a:pt x="14" y="6"/>
                  </a:cubicBezTo>
                  <a:cubicBezTo>
                    <a:pt x="22" y="5"/>
                    <a:pt x="27" y="7"/>
                    <a:pt x="27" y="7"/>
                  </a:cubicBezTo>
                  <a:cubicBezTo>
                    <a:pt x="27" y="7"/>
                    <a:pt x="19" y="3"/>
                    <a:pt x="16" y="3"/>
                  </a:cubicBezTo>
                  <a:cubicBezTo>
                    <a:pt x="12" y="3"/>
                    <a:pt x="4" y="0"/>
                    <a:pt x="0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79" name="Freeform 99">
              <a:extLst>
                <a:ext uri="{FF2B5EF4-FFF2-40B4-BE49-F238E27FC236}">
                  <a16:creationId xmlns:a16="http://schemas.microsoft.com/office/drawing/2014/main" id="{1B3AC446-1C77-430E-A5D3-194627CAD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195"/>
              <a:ext cx="138" cy="12"/>
            </a:xfrm>
            <a:custGeom>
              <a:avLst/>
              <a:gdLst>
                <a:gd name="T0" fmla="*/ 0 w 23"/>
                <a:gd name="T1" fmla="*/ 2 h 2"/>
                <a:gd name="T2" fmla="*/ 4 w 23"/>
                <a:gd name="T3" fmla="*/ 2 h 2"/>
                <a:gd name="T4" fmla="*/ 14 w 23"/>
                <a:gd name="T5" fmla="*/ 0 h 2"/>
                <a:gd name="T6" fmla="*/ 23 w 2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0" y="2"/>
                  </a:moveTo>
                  <a:cubicBezTo>
                    <a:pt x="1" y="2"/>
                    <a:pt x="4" y="2"/>
                    <a:pt x="4" y="2"/>
                  </a:cubicBezTo>
                  <a:cubicBezTo>
                    <a:pt x="4" y="2"/>
                    <a:pt x="12" y="0"/>
                    <a:pt x="14" y="0"/>
                  </a:cubicBezTo>
                  <a:cubicBezTo>
                    <a:pt x="17" y="1"/>
                    <a:pt x="21" y="1"/>
                    <a:pt x="23" y="2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0" name="Freeform 100">
              <a:extLst>
                <a:ext uri="{FF2B5EF4-FFF2-40B4-BE49-F238E27FC236}">
                  <a16:creationId xmlns:a16="http://schemas.microsoft.com/office/drawing/2014/main" id="{5FF8B280-6CD9-4BC2-83CD-CEEE0FD6C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" y="2339"/>
              <a:ext cx="24" cy="24"/>
            </a:xfrm>
            <a:custGeom>
              <a:avLst/>
              <a:gdLst>
                <a:gd name="T0" fmla="*/ 2 w 4"/>
                <a:gd name="T1" fmla="*/ 4 h 4"/>
                <a:gd name="T2" fmla="*/ 4 w 4"/>
                <a:gd name="T3" fmla="*/ 2 h 4"/>
                <a:gd name="T4" fmla="*/ 2 w 4"/>
                <a:gd name="T5" fmla="*/ 0 h 4"/>
                <a:gd name="T6" fmla="*/ 0 w 4"/>
                <a:gd name="T7" fmla="*/ 2 h 4"/>
                <a:gd name="T8" fmla="*/ 2 w 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3" y="4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</a:path>
              </a:pathLst>
            </a:custGeom>
            <a:solidFill>
              <a:srgbClr val="252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1" name="Freeform 101">
              <a:extLst>
                <a:ext uri="{FF2B5EF4-FFF2-40B4-BE49-F238E27FC236}">
                  <a16:creationId xmlns:a16="http://schemas.microsoft.com/office/drawing/2014/main" id="{73A87A69-B0FF-40D4-8E8A-DC6CCCF20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" y="2327"/>
              <a:ext cx="6" cy="6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2" name="Freeform 102">
              <a:extLst>
                <a:ext uri="{FF2B5EF4-FFF2-40B4-BE49-F238E27FC236}">
                  <a16:creationId xmlns:a16="http://schemas.microsoft.com/office/drawing/2014/main" id="{80D426F7-3E18-44E6-88D0-3E899CE45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9" y="2327"/>
              <a:ext cx="6" cy="6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0" y="1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3" name="Freeform 103">
              <a:extLst>
                <a:ext uri="{FF2B5EF4-FFF2-40B4-BE49-F238E27FC236}">
                  <a16:creationId xmlns:a16="http://schemas.microsoft.com/office/drawing/2014/main" id="{0BD1CA38-DD31-42CD-BFBD-EF0701072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2729"/>
              <a:ext cx="96" cy="60"/>
            </a:xfrm>
            <a:custGeom>
              <a:avLst/>
              <a:gdLst>
                <a:gd name="T0" fmla="*/ 0 w 16"/>
                <a:gd name="T1" fmla="*/ 7 h 10"/>
                <a:gd name="T2" fmla="*/ 5 w 16"/>
                <a:gd name="T3" fmla="*/ 2 h 10"/>
                <a:gd name="T4" fmla="*/ 10 w 16"/>
                <a:gd name="T5" fmla="*/ 1 h 10"/>
                <a:gd name="T6" fmla="*/ 14 w 16"/>
                <a:gd name="T7" fmla="*/ 4 h 10"/>
                <a:gd name="T8" fmla="*/ 16 w 16"/>
                <a:gd name="T9" fmla="*/ 10 h 10"/>
                <a:gd name="T10" fmla="*/ 14 w 16"/>
                <a:gd name="T11" fmla="*/ 6 h 10"/>
                <a:gd name="T12" fmla="*/ 10 w 16"/>
                <a:gd name="T13" fmla="*/ 2 h 10"/>
                <a:gd name="T14" fmla="*/ 6 w 16"/>
                <a:gd name="T15" fmla="*/ 3 h 10"/>
                <a:gd name="T16" fmla="*/ 0 w 16"/>
                <a:gd name="T1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0" y="7"/>
                  </a:moveTo>
                  <a:cubicBezTo>
                    <a:pt x="0" y="7"/>
                    <a:pt x="2" y="4"/>
                    <a:pt x="5" y="2"/>
                  </a:cubicBezTo>
                  <a:cubicBezTo>
                    <a:pt x="5" y="2"/>
                    <a:pt x="7" y="0"/>
                    <a:pt x="10" y="1"/>
                  </a:cubicBezTo>
                  <a:cubicBezTo>
                    <a:pt x="10" y="1"/>
                    <a:pt x="12" y="2"/>
                    <a:pt x="14" y="4"/>
                  </a:cubicBezTo>
                  <a:cubicBezTo>
                    <a:pt x="15" y="5"/>
                    <a:pt x="16" y="8"/>
                    <a:pt x="16" y="10"/>
                  </a:cubicBezTo>
                  <a:cubicBezTo>
                    <a:pt x="16" y="10"/>
                    <a:pt x="14" y="7"/>
                    <a:pt x="14" y="6"/>
                  </a:cubicBezTo>
                  <a:cubicBezTo>
                    <a:pt x="13" y="5"/>
                    <a:pt x="11" y="3"/>
                    <a:pt x="10" y="2"/>
                  </a:cubicBezTo>
                  <a:cubicBezTo>
                    <a:pt x="9" y="2"/>
                    <a:pt x="8" y="2"/>
                    <a:pt x="6" y="3"/>
                  </a:cubicBezTo>
                  <a:cubicBezTo>
                    <a:pt x="3" y="4"/>
                    <a:pt x="0" y="6"/>
                    <a:pt x="0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94" name="Group 114">
            <a:extLst>
              <a:ext uri="{FF2B5EF4-FFF2-40B4-BE49-F238E27FC236}">
                <a16:creationId xmlns:a16="http://schemas.microsoft.com/office/drawing/2014/main" id="{2B9B3864-5478-4578-AB83-77EB9D4BBE26}"/>
              </a:ext>
            </a:extLst>
          </p:cNvPr>
          <p:cNvGrpSpPr>
            <a:grpSpLocks/>
          </p:cNvGrpSpPr>
          <p:nvPr/>
        </p:nvGrpSpPr>
        <p:grpSpPr bwMode="auto">
          <a:xfrm>
            <a:off x="6948488" y="5157788"/>
            <a:ext cx="1800225" cy="1228725"/>
            <a:chOff x="4201" y="3221"/>
            <a:chExt cx="1134" cy="774"/>
          </a:xfrm>
        </p:grpSpPr>
        <p:sp>
          <p:nvSpPr>
            <p:cNvPr id="20584" name="Freeform 104">
              <a:extLst>
                <a:ext uri="{FF2B5EF4-FFF2-40B4-BE49-F238E27FC236}">
                  <a16:creationId xmlns:a16="http://schemas.microsoft.com/office/drawing/2014/main" id="{A45EC617-C4AB-409C-A5DA-9828FAD3A2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1" y="3221"/>
              <a:ext cx="1134" cy="468"/>
            </a:xfrm>
            <a:custGeom>
              <a:avLst/>
              <a:gdLst>
                <a:gd name="T0" fmla="*/ 182 w 189"/>
                <a:gd name="T1" fmla="*/ 10 h 78"/>
                <a:gd name="T2" fmla="*/ 108 w 189"/>
                <a:gd name="T3" fmla="*/ 43 h 78"/>
                <a:gd name="T4" fmla="*/ 98 w 189"/>
                <a:gd name="T5" fmla="*/ 61 h 78"/>
                <a:gd name="T6" fmla="*/ 109 w 189"/>
                <a:gd name="T7" fmla="*/ 72 h 78"/>
                <a:gd name="T8" fmla="*/ 123 w 189"/>
                <a:gd name="T9" fmla="*/ 67 h 78"/>
                <a:gd name="T10" fmla="*/ 160 w 189"/>
                <a:gd name="T11" fmla="*/ 77 h 78"/>
                <a:gd name="T12" fmla="*/ 164 w 189"/>
                <a:gd name="T13" fmla="*/ 66 h 78"/>
                <a:gd name="T14" fmla="*/ 168 w 189"/>
                <a:gd name="T15" fmla="*/ 57 h 78"/>
                <a:gd name="T16" fmla="*/ 174 w 189"/>
                <a:gd name="T17" fmla="*/ 50 h 78"/>
                <a:gd name="T18" fmla="*/ 180 w 189"/>
                <a:gd name="T19" fmla="*/ 39 h 78"/>
                <a:gd name="T20" fmla="*/ 185 w 189"/>
                <a:gd name="T21" fmla="*/ 30 h 78"/>
                <a:gd name="T22" fmla="*/ 189 w 189"/>
                <a:gd name="T23" fmla="*/ 23 h 78"/>
                <a:gd name="T24" fmla="*/ 187 w 189"/>
                <a:gd name="T25" fmla="*/ 15 h 78"/>
                <a:gd name="T26" fmla="*/ 182 w 189"/>
                <a:gd name="T27" fmla="*/ 10 h 78"/>
                <a:gd name="T28" fmla="*/ 7 w 189"/>
                <a:gd name="T29" fmla="*/ 10 h 78"/>
                <a:gd name="T30" fmla="*/ 81 w 189"/>
                <a:gd name="T31" fmla="*/ 43 h 78"/>
                <a:gd name="T32" fmla="*/ 91 w 189"/>
                <a:gd name="T33" fmla="*/ 61 h 78"/>
                <a:gd name="T34" fmla="*/ 80 w 189"/>
                <a:gd name="T35" fmla="*/ 72 h 78"/>
                <a:gd name="T36" fmla="*/ 66 w 189"/>
                <a:gd name="T37" fmla="*/ 67 h 78"/>
                <a:gd name="T38" fmla="*/ 29 w 189"/>
                <a:gd name="T39" fmla="*/ 77 h 78"/>
                <a:gd name="T40" fmla="*/ 25 w 189"/>
                <a:gd name="T41" fmla="*/ 66 h 78"/>
                <a:gd name="T42" fmla="*/ 21 w 189"/>
                <a:gd name="T43" fmla="*/ 57 h 78"/>
                <a:gd name="T44" fmla="*/ 15 w 189"/>
                <a:gd name="T45" fmla="*/ 50 h 78"/>
                <a:gd name="T46" fmla="*/ 9 w 189"/>
                <a:gd name="T47" fmla="*/ 39 h 78"/>
                <a:gd name="T48" fmla="*/ 4 w 189"/>
                <a:gd name="T49" fmla="*/ 30 h 78"/>
                <a:gd name="T50" fmla="*/ 0 w 189"/>
                <a:gd name="T51" fmla="*/ 23 h 78"/>
                <a:gd name="T52" fmla="*/ 2 w 189"/>
                <a:gd name="T53" fmla="*/ 15 h 78"/>
                <a:gd name="T54" fmla="*/ 7 w 189"/>
                <a:gd name="T5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9" h="78">
                  <a:moveTo>
                    <a:pt x="182" y="10"/>
                  </a:moveTo>
                  <a:cubicBezTo>
                    <a:pt x="170" y="0"/>
                    <a:pt x="124" y="28"/>
                    <a:pt x="108" y="43"/>
                  </a:cubicBezTo>
                  <a:cubicBezTo>
                    <a:pt x="102" y="49"/>
                    <a:pt x="97" y="52"/>
                    <a:pt x="98" y="61"/>
                  </a:cubicBezTo>
                  <a:cubicBezTo>
                    <a:pt x="99" y="70"/>
                    <a:pt x="107" y="71"/>
                    <a:pt x="109" y="72"/>
                  </a:cubicBezTo>
                  <a:cubicBezTo>
                    <a:pt x="113" y="72"/>
                    <a:pt x="119" y="67"/>
                    <a:pt x="123" y="67"/>
                  </a:cubicBezTo>
                  <a:cubicBezTo>
                    <a:pt x="146" y="65"/>
                    <a:pt x="147" y="78"/>
                    <a:pt x="160" y="77"/>
                  </a:cubicBezTo>
                  <a:cubicBezTo>
                    <a:pt x="162" y="73"/>
                    <a:pt x="164" y="70"/>
                    <a:pt x="164" y="66"/>
                  </a:cubicBezTo>
                  <a:cubicBezTo>
                    <a:pt x="164" y="60"/>
                    <a:pt x="166" y="58"/>
                    <a:pt x="168" y="57"/>
                  </a:cubicBezTo>
                  <a:cubicBezTo>
                    <a:pt x="168" y="55"/>
                    <a:pt x="172" y="53"/>
                    <a:pt x="174" y="50"/>
                  </a:cubicBezTo>
                  <a:cubicBezTo>
                    <a:pt x="175" y="47"/>
                    <a:pt x="175" y="39"/>
                    <a:pt x="180" y="39"/>
                  </a:cubicBezTo>
                  <a:cubicBezTo>
                    <a:pt x="181" y="36"/>
                    <a:pt x="182" y="32"/>
                    <a:pt x="185" y="30"/>
                  </a:cubicBezTo>
                  <a:cubicBezTo>
                    <a:pt x="184" y="27"/>
                    <a:pt x="187" y="25"/>
                    <a:pt x="189" y="23"/>
                  </a:cubicBezTo>
                  <a:cubicBezTo>
                    <a:pt x="187" y="21"/>
                    <a:pt x="186" y="18"/>
                    <a:pt x="187" y="15"/>
                  </a:cubicBezTo>
                  <a:cubicBezTo>
                    <a:pt x="185" y="14"/>
                    <a:pt x="182" y="12"/>
                    <a:pt x="182" y="10"/>
                  </a:cubicBezTo>
                  <a:moveTo>
                    <a:pt x="7" y="10"/>
                  </a:moveTo>
                  <a:cubicBezTo>
                    <a:pt x="19" y="0"/>
                    <a:pt x="65" y="28"/>
                    <a:pt x="81" y="43"/>
                  </a:cubicBezTo>
                  <a:cubicBezTo>
                    <a:pt x="87" y="49"/>
                    <a:pt x="92" y="52"/>
                    <a:pt x="91" y="61"/>
                  </a:cubicBezTo>
                  <a:cubicBezTo>
                    <a:pt x="90" y="70"/>
                    <a:pt x="82" y="71"/>
                    <a:pt x="80" y="72"/>
                  </a:cubicBezTo>
                  <a:cubicBezTo>
                    <a:pt x="76" y="72"/>
                    <a:pt x="70" y="67"/>
                    <a:pt x="66" y="67"/>
                  </a:cubicBezTo>
                  <a:cubicBezTo>
                    <a:pt x="43" y="65"/>
                    <a:pt x="42" y="78"/>
                    <a:pt x="29" y="77"/>
                  </a:cubicBezTo>
                  <a:cubicBezTo>
                    <a:pt x="27" y="73"/>
                    <a:pt x="25" y="70"/>
                    <a:pt x="25" y="66"/>
                  </a:cubicBezTo>
                  <a:cubicBezTo>
                    <a:pt x="25" y="60"/>
                    <a:pt x="23" y="58"/>
                    <a:pt x="21" y="57"/>
                  </a:cubicBezTo>
                  <a:cubicBezTo>
                    <a:pt x="21" y="55"/>
                    <a:pt x="17" y="53"/>
                    <a:pt x="15" y="50"/>
                  </a:cubicBezTo>
                  <a:cubicBezTo>
                    <a:pt x="14" y="47"/>
                    <a:pt x="14" y="39"/>
                    <a:pt x="9" y="39"/>
                  </a:cubicBezTo>
                  <a:cubicBezTo>
                    <a:pt x="8" y="36"/>
                    <a:pt x="7" y="32"/>
                    <a:pt x="4" y="30"/>
                  </a:cubicBezTo>
                  <a:cubicBezTo>
                    <a:pt x="5" y="27"/>
                    <a:pt x="2" y="25"/>
                    <a:pt x="0" y="23"/>
                  </a:cubicBezTo>
                  <a:cubicBezTo>
                    <a:pt x="2" y="21"/>
                    <a:pt x="3" y="18"/>
                    <a:pt x="2" y="15"/>
                  </a:cubicBezTo>
                  <a:cubicBezTo>
                    <a:pt x="4" y="14"/>
                    <a:pt x="7" y="12"/>
                    <a:pt x="7" y="10"/>
                  </a:cubicBezTo>
                </a:path>
              </a:pathLst>
            </a:custGeom>
            <a:solidFill>
              <a:srgbClr val="FCD36D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5" name="Freeform 105">
              <a:extLst>
                <a:ext uri="{FF2B5EF4-FFF2-40B4-BE49-F238E27FC236}">
                  <a16:creationId xmlns:a16="http://schemas.microsoft.com/office/drawing/2014/main" id="{FB8605A6-5D87-4AB9-99AF-815033F34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9" y="3581"/>
              <a:ext cx="858" cy="414"/>
            </a:xfrm>
            <a:custGeom>
              <a:avLst/>
              <a:gdLst>
                <a:gd name="T0" fmla="*/ 129 w 143"/>
                <a:gd name="T1" fmla="*/ 9 h 69"/>
                <a:gd name="T2" fmla="*/ 106 w 143"/>
                <a:gd name="T3" fmla="*/ 3 h 69"/>
                <a:gd name="T4" fmla="*/ 74 w 143"/>
                <a:gd name="T5" fmla="*/ 6 h 69"/>
                <a:gd name="T6" fmla="*/ 79 w 143"/>
                <a:gd name="T7" fmla="*/ 43 h 69"/>
                <a:gd name="T8" fmla="*/ 99 w 143"/>
                <a:gd name="T9" fmla="*/ 61 h 69"/>
                <a:gd name="T10" fmla="*/ 114 w 143"/>
                <a:gd name="T11" fmla="*/ 68 h 69"/>
                <a:gd name="T12" fmla="*/ 125 w 143"/>
                <a:gd name="T13" fmla="*/ 67 h 69"/>
                <a:gd name="T14" fmla="*/ 133 w 143"/>
                <a:gd name="T15" fmla="*/ 65 h 69"/>
                <a:gd name="T16" fmla="*/ 140 w 143"/>
                <a:gd name="T17" fmla="*/ 57 h 69"/>
                <a:gd name="T18" fmla="*/ 143 w 143"/>
                <a:gd name="T19" fmla="*/ 43 h 69"/>
                <a:gd name="T20" fmla="*/ 143 w 143"/>
                <a:gd name="T21" fmla="*/ 29 h 69"/>
                <a:gd name="T22" fmla="*/ 139 w 143"/>
                <a:gd name="T23" fmla="*/ 19 h 69"/>
                <a:gd name="T24" fmla="*/ 134 w 143"/>
                <a:gd name="T25" fmla="*/ 12 h 69"/>
                <a:gd name="T26" fmla="*/ 129 w 143"/>
                <a:gd name="T27" fmla="*/ 9 h 69"/>
                <a:gd name="T28" fmla="*/ 14 w 143"/>
                <a:gd name="T29" fmla="*/ 9 h 69"/>
                <a:gd name="T30" fmla="*/ 37 w 143"/>
                <a:gd name="T31" fmla="*/ 3 h 69"/>
                <a:gd name="T32" fmla="*/ 69 w 143"/>
                <a:gd name="T33" fmla="*/ 6 h 69"/>
                <a:gd name="T34" fmla="*/ 64 w 143"/>
                <a:gd name="T35" fmla="*/ 43 h 69"/>
                <a:gd name="T36" fmla="*/ 44 w 143"/>
                <a:gd name="T37" fmla="*/ 61 h 69"/>
                <a:gd name="T38" fmla="*/ 29 w 143"/>
                <a:gd name="T39" fmla="*/ 68 h 69"/>
                <a:gd name="T40" fmla="*/ 18 w 143"/>
                <a:gd name="T41" fmla="*/ 67 h 69"/>
                <a:gd name="T42" fmla="*/ 10 w 143"/>
                <a:gd name="T43" fmla="*/ 65 h 69"/>
                <a:gd name="T44" fmla="*/ 3 w 143"/>
                <a:gd name="T45" fmla="*/ 57 h 69"/>
                <a:gd name="T46" fmla="*/ 0 w 143"/>
                <a:gd name="T47" fmla="*/ 43 h 69"/>
                <a:gd name="T48" fmla="*/ 0 w 143"/>
                <a:gd name="T49" fmla="*/ 29 h 69"/>
                <a:gd name="T50" fmla="*/ 4 w 143"/>
                <a:gd name="T51" fmla="*/ 19 h 69"/>
                <a:gd name="T52" fmla="*/ 9 w 143"/>
                <a:gd name="T53" fmla="*/ 12 h 69"/>
                <a:gd name="T54" fmla="*/ 14 w 143"/>
                <a:gd name="T55" fmla="*/ 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3" h="69">
                  <a:moveTo>
                    <a:pt x="129" y="9"/>
                  </a:moveTo>
                  <a:cubicBezTo>
                    <a:pt x="123" y="4"/>
                    <a:pt x="114" y="5"/>
                    <a:pt x="106" y="3"/>
                  </a:cubicBezTo>
                  <a:cubicBezTo>
                    <a:pt x="97" y="0"/>
                    <a:pt x="78" y="0"/>
                    <a:pt x="74" y="6"/>
                  </a:cubicBezTo>
                  <a:cubicBezTo>
                    <a:pt x="71" y="12"/>
                    <a:pt x="73" y="27"/>
                    <a:pt x="79" y="43"/>
                  </a:cubicBezTo>
                  <a:cubicBezTo>
                    <a:pt x="93" y="60"/>
                    <a:pt x="94" y="58"/>
                    <a:pt x="99" y="61"/>
                  </a:cubicBezTo>
                  <a:cubicBezTo>
                    <a:pt x="102" y="63"/>
                    <a:pt x="106" y="61"/>
                    <a:pt x="114" y="68"/>
                  </a:cubicBezTo>
                  <a:cubicBezTo>
                    <a:pt x="119" y="69"/>
                    <a:pt x="121" y="65"/>
                    <a:pt x="125" y="67"/>
                  </a:cubicBezTo>
                  <a:cubicBezTo>
                    <a:pt x="126" y="65"/>
                    <a:pt x="131" y="65"/>
                    <a:pt x="133" y="65"/>
                  </a:cubicBezTo>
                  <a:cubicBezTo>
                    <a:pt x="133" y="62"/>
                    <a:pt x="139" y="56"/>
                    <a:pt x="140" y="57"/>
                  </a:cubicBezTo>
                  <a:cubicBezTo>
                    <a:pt x="139" y="55"/>
                    <a:pt x="141" y="45"/>
                    <a:pt x="143" y="43"/>
                  </a:cubicBezTo>
                  <a:cubicBezTo>
                    <a:pt x="143" y="43"/>
                    <a:pt x="141" y="32"/>
                    <a:pt x="143" y="29"/>
                  </a:cubicBezTo>
                  <a:cubicBezTo>
                    <a:pt x="141" y="27"/>
                    <a:pt x="137" y="22"/>
                    <a:pt x="139" y="19"/>
                  </a:cubicBezTo>
                  <a:cubicBezTo>
                    <a:pt x="136" y="16"/>
                    <a:pt x="133" y="15"/>
                    <a:pt x="134" y="12"/>
                  </a:cubicBezTo>
                  <a:cubicBezTo>
                    <a:pt x="132" y="10"/>
                    <a:pt x="129" y="13"/>
                    <a:pt x="129" y="9"/>
                  </a:cubicBezTo>
                  <a:moveTo>
                    <a:pt x="14" y="9"/>
                  </a:moveTo>
                  <a:cubicBezTo>
                    <a:pt x="20" y="4"/>
                    <a:pt x="29" y="5"/>
                    <a:pt x="37" y="3"/>
                  </a:cubicBezTo>
                  <a:cubicBezTo>
                    <a:pt x="46" y="0"/>
                    <a:pt x="65" y="0"/>
                    <a:pt x="69" y="6"/>
                  </a:cubicBezTo>
                  <a:cubicBezTo>
                    <a:pt x="72" y="12"/>
                    <a:pt x="70" y="27"/>
                    <a:pt x="64" y="43"/>
                  </a:cubicBezTo>
                  <a:cubicBezTo>
                    <a:pt x="50" y="60"/>
                    <a:pt x="49" y="58"/>
                    <a:pt x="44" y="61"/>
                  </a:cubicBezTo>
                  <a:cubicBezTo>
                    <a:pt x="41" y="63"/>
                    <a:pt x="37" y="61"/>
                    <a:pt x="29" y="68"/>
                  </a:cubicBezTo>
                  <a:cubicBezTo>
                    <a:pt x="24" y="69"/>
                    <a:pt x="23" y="65"/>
                    <a:pt x="18" y="67"/>
                  </a:cubicBezTo>
                  <a:cubicBezTo>
                    <a:pt x="17" y="65"/>
                    <a:pt x="12" y="65"/>
                    <a:pt x="10" y="65"/>
                  </a:cubicBezTo>
                  <a:cubicBezTo>
                    <a:pt x="10" y="62"/>
                    <a:pt x="4" y="56"/>
                    <a:pt x="3" y="57"/>
                  </a:cubicBezTo>
                  <a:cubicBezTo>
                    <a:pt x="4" y="55"/>
                    <a:pt x="2" y="45"/>
                    <a:pt x="0" y="43"/>
                  </a:cubicBezTo>
                  <a:cubicBezTo>
                    <a:pt x="0" y="43"/>
                    <a:pt x="2" y="32"/>
                    <a:pt x="0" y="29"/>
                  </a:cubicBezTo>
                  <a:cubicBezTo>
                    <a:pt x="2" y="27"/>
                    <a:pt x="6" y="22"/>
                    <a:pt x="4" y="19"/>
                  </a:cubicBezTo>
                  <a:cubicBezTo>
                    <a:pt x="7" y="16"/>
                    <a:pt x="10" y="15"/>
                    <a:pt x="9" y="12"/>
                  </a:cubicBezTo>
                  <a:cubicBezTo>
                    <a:pt x="11" y="10"/>
                    <a:pt x="14" y="13"/>
                    <a:pt x="14" y="9"/>
                  </a:cubicBezTo>
                </a:path>
              </a:pathLst>
            </a:custGeom>
            <a:solidFill>
              <a:srgbClr val="FCC86C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6" name="Freeform 106">
              <a:extLst>
                <a:ext uri="{FF2B5EF4-FFF2-40B4-BE49-F238E27FC236}">
                  <a16:creationId xmlns:a16="http://schemas.microsoft.com/office/drawing/2014/main" id="{AFA041FE-A2B5-4787-9EC6-B960BB370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1" y="3449"/>
              <a:ext cx="1014" cy="510"/>
            </a:xfrm>
            <a:custGeom>
              <a:avLst/>
              <a:gdLst>
                <a:gd name="T0" fmla="*/ 169 w 169"/>
                <a:gd name="T1" fmla="*/ 1 h 85"/>
                <a:gd name="T2" fmla="*/ 162 w 169"/>
                <a:gd name="T3" fmla="*/ 5 h 85"/>
                <a:gd name="T4" fmla="*/ 158 w 169"/>
                <a:gd name="T5" fmla="*/ 9 h 85"/>
                <a:gd name="T6" fmla="*/ 153 w 169"/>
                <a:gd name="T7" fmla="*/ 18 h 85"/>
                <a:gd name="T8" fmla="*/ 147 w 169"/>
                <a:gd name="T9" fmla="*/ 24 h 85"/>
                <a:gd name="T10" fmla="*/ 148 w 169"/>
                <a:gd name="T11" fmla="*/ 32 h 85"/>
                <a:gd name="T12" fmla="*/ 150 w 169"/>
                <a:gd name="T13" fmla="*/ 38 h 85"/>
                <a:gd name="T14" fmla="*/ 152 w 169"/>
                <a:gd name="T15" fmla="*/ 34 h 85"/>
                <a:gd name="T16" fmla="*/ 154 w 169"/>
                <a:gd name="T17" fmla="*/ 27 h 85"/>
                <a:gd name="T18" fmla="*/ 158 w 169"/>
                <a:gd name="T19" fmla="*/ 19 h 85"/>
                <a:gd name="T20" fmla="*/ 164 w 169"/>
                <a:gd name="T21" fmla="*/ 12 h 85"/>
                <a:gd name="T22" fmla="*/ 169 w 169"/>
                <a:gd name="T23" fmla="*/ 1 h 85"/>
                <a:gd name="T24" fmla="*/ 146 w 169"/>
                <a:gd name="T25" fmla="*/ 51 h 85"/>
                <a:gd name="T26" fmla="*/ 150 w 169"/>
                <a:gd name="T27" fmla="*/ 60 h 85"/>
                <a:gd name="T28" fmla="*/ 148 w 169"/>
                <a:gd name="T29" fmla="*/ 67 h 85"/>
                <a:gd name="T30" fmla="*/ 149 w 169"/>
                <a:gd name="T31" fmla="*/ 74 h 85"/>
                <a:gd name="T32" fmla="*/ 146 w 169"/>
                <a:gd name="T33" fmla="*/ 85 h 85"/>
                <a:gd name="T34" fmla="*/ 153 w 169"/>
                <a:gd name="T35" fmla="*/ 79 h 85"/>
                <a:gd name="T36" fmla="*/ 154 w 169"/>
                <a:gd name="T37" fmla="*/ 72 h 85"/>
                <a:gd name="T38" fmla="*/ 156 w 169"/>
                <a:gd name="T39" fmla="*/ 66 h 85"/>
                <a:gd name="T40" fmla="*/ 156 w 169"/>
                <a:gd name="T41" fmla="*/ 59 h 85"/>
                <a:gd name="T42" fmla="*/ 156 w 169"/>
                <a:gd name="T43" fmla="*/ 51 h 85"/>
                <a:gd name="T44" fmla="*/ 154 w 169"/>
                <a:gd name="T45" fmla="*/ 48 h 85"/>
                <a:gd name="T46" fmla="*/ 152 w 169"/>
                <a:gd name="T47" fmla="*/ 41 h 85"/>
                <a:gd name="T48" fmla="*/ 150 w 169"/>
                <a:gd name="T49" fmla="*/ 47 h 85"/>
                <a:gd name="T50" fmla="*/ 146 w 169"/>
                <a:gd name="T51" fmla="*/ 51 h 85"/>
                <a:gd name="T52" fmla="*/ 0 w 169"/>
                <a:gd name="T53" fmla="*/ 1 h 85"/>
                <a:gd name="T54" fmla="*/ 7 w 169"/>
                <a:gd name="T55" fmla="*/ 5 h 85"/>
                <a:gd name="T56" fmla="*/ 11 w 169"/>
                <a:gd name="T57" fmla="*/ 9 h 85"/>
                <a:gd name="T58" fmla="*/ 16 w 169"/>
                <a:gd name="T59" fmla="*/ 18 h 85"/>
                <a:gd name="T60" fmla="*/ 22 w 169"/>
                <a:gd name="T61" fmla="*/ 24 h 85"/>
                <a:gd name="T62" fmla="*/ 21 w 169"/>
                <a:gd name="T63" fmla="*/ 32 h 85"/>
                <a:gd name="T64" fmla="*/ 19 w 169"/>
                <a:gd name="T65" fmla="*/ 38 h 85"/>
                <a:gd name="T66" fmla="*/ 17 w 169"/>
                <a:gd name="T67" fmla="*/ 34 h 85"/>
                <a:gd name="T68" fmla="*/ 15 w 169"/>
                <a:gd name="T69" fmla="*/ 27 h 85"/>
                <a:gd name="T70" fmla="*/ 11 w 169"/>
                <a:gd name="T71" fmla="*/ 19 h 85"/>
                <a:gd name="T72" fmla="*/ 5 w 169"/>
                <a:gd name="T73" fmla="*/ 12 h 85"/>
                <a:gd name="T74" fmla="*/ 0 w 169"/>
                <a:gd name="T75" fmla="*/ 1 h 85"/>
                <a:gd name="T76" fmla="*/ 23 w 169"/>
                <a:gd name="T77" fmla="*/ 51 h 85"/>
                <a:gd name="T78" fmla="*/ 19 w 169"/>
                <a:gd name="T79" fmla="*/ 60 h 85"/>
                <a:gd name="T80" fmla="*/ 21 w 169"/>
                <a:gd name="T81" fmla="*/ 67 h 85"/>
                <a:gd name="T82" fmla="*/ 20 w 169"/>
                <a:gd name="T83" fmla="*/ 74 h 85"/>
                <a:gd name="T84" fmla="*/ 23 w 169"/>
                <a:gd name="T85" fmla="*/ 85 h 85"/>
                <a:gd name="T86" fmla="*/ 16 w 169"/>
                <a:gd name="T87" fmla="*/ 79 h 85"/>
                <a:gd name="T88" fmla="*/ 15 w 169"/>
                <a:gd name="T89" fmla="*/ 72 h 85"/>
                <a:gd name="T90" fmla="*/ 13 w 169"/>
                <a:gd name="T91" fmla="*/ 66 h 85"/>
                <a:gd name="T92" fmla="*/ 13 w 169"/>
                <a:gd name="T93" fmla="*/ 59 h 85"/>
                <a:gd name="T94" fmla="*/ 13 w 169"/>
                <a:gd name="T95" fmla="*/ 51 h 85"/>
                <a:gd name="T96" fmla="*/ 15 w 169"/>
                <a:gd name="T97" fmla="*/ 48 h 85"/>
                <a:gd name="T98" fmla="*/ 17 w 169"/>
                <a:gd name="T99" fmla="*/ 41 h 85"/>
                <a:gd name="T100" fmla="*/ 19 w 169"/>
                <a:gd name="T101" fmla="*/ 47 h 85"/>
                <a:gd name="T102" fmla="*/ 23 w 169"/>
                <a:gd name="T103" fmla="*/ 5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9" h="85">
                  <a:moveTo>
                    <a:pt x="169" y="1"/>
                  </a:moveTo>
                  <a:cubicBezTo>
                    <a:pt x="168" y="0"/>
                    <a:pt x="167" y="4"/>
                    <a:pt x="162" y="5"/>
                  </a:cubicBezTo>
                  <a:cubicBezTo>
                    <a:pt x="158" y="5"/>
                    <a:pt x="160" y="8"/>
                    <a:pt x="158" y="9"/>
                  </a:cubicBezTo>
                  <a:cubicBezTo>
                    <a:pt x="156" y="10"/>
                    <a:pt x="156" y="16"/>
                    <a:pt x="153" y="18"/>
                  </a:cubicBezTo>
                  <a:cubicBezTo>
                    <a:pt x="152" y="18"/>
                    <a:pt x="152" y="23"/>
                    <a:pt x="147" y="24"/>
                  </a:cubicBezTo>
                  <a:cubicBezTo>
                    <a:pt x="145" y="27"/>
                    <a:pt x="149" y="29"/>
                    <a:pt x="148" y="32"/>
                  </a:cubicBezTo>
                  <a:cubicBezTo>
                    <a:pt x="149" y="33"/>
                    <a:pt x="149" y="37"/>
                    <a:pt x="150" y="38"/>
                  </a:cubicBezTo>
                  <a:cubicBezTo>
                    <a:pt x="152" y="37"/>
                    <a:pt x="152" y="36"/>
                    <a:pt x="152" y="34"/>
                  </a:cubicBezTo>
                  <a:cubicBezTo>
                    <a:pt x="155" y="29"/>
                    <a:pt x="154" y="29"/>
                    <a:pt x="154" y="27"/>
                  </a:cubicBezTo>
                  <a:cubicBezTo>
                    <a:pt x="155" y="19"/>
                    <a:pt x="159" y="20"/>
                    <a:pt x="158" y="19"/>
                  </a:cubicBezTo>
                  <a:cubicBezTo>
                    <a:pt x="157" y="17"/>
                    <a:pt x="164" y="13"/>
                    <a:pt x="164" y="12"/>
                  </a:cubicBezTo>
                  <a:cubicBezTo>
                    <a:pt x="164" y="12"/>
                    <a:pt x="164" y="5"/>
                    <a:pt x="169" y="1"/>
                  </a:cubicBezTo>
                  <a:moveTo>
                    <a:pt x="146" y="51"/>
                  </a:moveTo>
                  <a:cubicBezTo>
                    <a:pt x="148" y="57"/>
                    <a:pt x="149" y="54"/>
                    <a:pt x="150" y="60"/>
                  </a:cubicBezTo>
                  <a:cubicBezTo>
                    <a:pt x="144" y="60"/>
                    <a:pt x="150" y="65"/>
                    <a:pt x="148" y="67"/>
                  </a:cubicBezTo>
                  <a:cubicBezTo>
                    <a:pt x="149" y="71"/>
                    <a:pt x="148" y="71"/>
                    <a:pt x="149" y="74"/>
                  </a:cubicBezTo>
                  <a:cubicBezTo>
                    <a:pt x="149" y="75"/>
                    <a:pt x="145" y="84"/>
                    <a:pt x="146" y="85"/>
                  </a:cubicBezTo>
                  <a:cubicBezTo>
                    <a:pt x="150" y="78"/>
                    <a:pt x="152" y="80"/>
                    <a:pt x="153" y="79"/>
                  </a:cubicBezTo>
                  <a:cubicBezTo>
                    <a:pt x="153" y="79"/>
                    <a:pt x="153" y="76"/>
                    <a:pt x="154" y="72"/>
                  </a:cubicBezTo>
                  <a:cubicBezTo>
                    <a:pt x="154" y="68"/>
                    <a:pt x="155" y="67"/>
                    <a:pt x="156" y="66"/>
                  </a:cubicBezTo>
                  <a:cubicBezTo>
                    <a:pt x="157" y="65"/>
                    <a:pt x="156" y="63"/>
                    <a:pt x="156" y="59"/>
                  </a:cubicBezTo>
                  <a:cubicBezTo>
                    <a:pt x="156" y="55"/>
                    <a:pt x="156" y="51"/>
                    <a:pt x="156" y="51"/>
                  </a:cubicBezTo>
                  <a:cubicBezTo>
                    <a:pt x="156" y="51"/>
                    <a:pt x="155" y="49"/>
                    <a:pt x="154" y="48"/>
                  </a:cubicBezTo>
                  <a:cubicBezTo>
                    <a:pt x="153" y="47"/>
                    <a:pt x="150" y="43"/>
                    <a:pt x="152" y="41"/>
                  </a:cubicBezTo>
                  <a:cubicBezTo>
                    <a:pt x="150" y="42"/>
                    <a:pt x="150" y="44"/>
                    <a:pt x="150" y="47"/>
                  </a:cubicBezTo>
                  <a:cubicBezTo>
                    <a:pt x="150" y="49"/>
                    <a:pt x="146" y="52"/>
                    <a:pt x="146" y="51"/>
                  </a:cubicBezTo>
                  <a:moveTo>
                    <a:pt x="0" y="1"/>
                  </a:moveTo>
                  <a:cubicBezTo>
                    <a:pt x="1" y="0"/>
                    <a:pt x="2" y="4"/>
                    <a:pt x="7" y="5"/>
                  </a:cubicBezTo>
                  <a:cubicBezTo>
                    <a:pt x="11" y="5"/>
                    <a:pt x="9" y="8"/>
                    <a:pt x="11" y="9"/>
                  </a:cubicBezTo>
                  <a:cubicBezTo>
                    <a:pt x="13" y="10"/>
                    <a:pt x="13" y="16"/>
                    <a:pt x="16" y="18"/>
                  </a:cubicBezTo>
                  <a:cubicBezTo>
                    <a:pt x="17" y="18"/>
                    <a:pt x="17" y="23"/>
                    <a:pt x="22" y="24"/>
                  </a:cubicBezTo>
                  <a:cubicBezTo>
                    <a:pt x="24" y="27"/>
                    <a:pt x="20" y="29"/>
                    <a:pt x="21" y="32"/>
                  </a:cubicBezTo>
                  <a:cubicBezTo>
                    <a:pt x="20" y="33"/>
                    <a:pt x="20" y="37"/>
                    <a:pt x="19" y="38"/>
                  </a:cubicBezTo>
                  <a:cubicBezTo>
                    <a:pt x="17" y="37"/>
                    <a:pt x="17" y="36"/>
                    <a:pt x="17" y="34"/>
                  </a:cubicBezTo>
                  <a:cubicBezTo>
                    <a:pt x="14" y="29"/>
                    <a:pt x="15" y="29"/>
                    <a:pt x="15" y="27"/>
                  </a:cubicBezTo>
                  <a:cubicBezTo>
                    <a:pt x="14" y="19"/>
                    <a:pt x="10" y="20"/>
                    <a:pt x="11" y="19"/>
                  </a:cubicBezTo>
                  <a:cubicBezTo>
                    <a:pt x="12" y="17"/>
                    <a:pt x="5" y="13"/>
                    <a:pt x="5" y="12"/>
                  </a:cubicBezTo>
                  <a:cubicBezTo>
                    <a:pt x="5" y="12"/>
                    <a:pt x="5" y="5"/>
                    <a:pt x="0" y="1"/>
                  </a:cubicBezTo>
                  <a:moveTo>
                    <a:pt x="23" y="51"/>
                  </a:moveTo>
                  <a:cubicBezTo>
                    <a:pt x="21" y="57"/>
                    <a:pt x="20" y="54"/>
                    <a:pt x="19" y="60"/>
                  </a:cubicBezTo>
                  <a:cubicBezTo>
                    <a:pt x="25" y="60"/>
                    <a:pt x="19" y="65"/>
                    <a:pt x="21" y="67"/>
                  </a:cubicBezTo>
                  <a:cubicBezTo>
                    <a:pt x="20" y="71"/>
                    <a:pt x="21" y="71"/>
                    <a:pt x="20" y="74"/>
                  </a:cubicBezTo>
                  <a:cubicBezTo>
                    <a:pt x="20" y="75"/>
                    <a:pt x="24" y="84"/>
                    <a:pt x="23" y="85"/>
                  </a:cubicBezTo>
                  <a:cubicBezTo>
                    <a:pt x="19" y="78"/>
                    <a:pt x="17" y="80"/>
                    <a:pt x="16" y="79"/>
                  </a:cubicBezTo>
                  <a:cubicBezTo>
                    <a:pt x="16" y="79"/>
                    <a:pt x="16" y="76"/>
                    <a:pt x="15" y="72"/>
                  </a:cubicBezTo>
                  <a:cubicBezTo>
                    <a:pt x="15" y="68"/>
                    <a:pt x="14" y="67"/>
                    <a:pt x="13" y="66"/>
                  </a:cubicBezTo>
                  <a:cubicBezTo>
                    <a:pt x="12" y="65"/>
                    <a:pt x="13" y="63"/>
                    <a:pt x="13" y="59"/>
                  </a:cubicBezTo>
                  <a:cubicBezTo>
                    <a:pt x="13" y="55"/>
                    <a:pt x="13" y="51"/>
                    <a:pt x="13" y="51"/>
                  </a:cubicBezTo>
                  <a:cubicBezTo>
                    <a:pt x="13" y="51"/>
                    <a:pt x="14" y="49"/>
                    <a:pt x="15" y="48"/>
                  </a:cubicBezTo>
                  <a:cubicBezTo>
                    <a:pt x="16" y="47"/>
                    <a:pt x="19" y="43"/>
                    <a:pt x="17" y="41"/>
                  </a:cubicBezTo>
                  <a:cubicBezTo>
                    <a:pt x="19" y="42"/>
                    <a:pt x="19" y="44"/>
                    <a:pt x="19" y="47"/>
                  </a:cubicBezTo>
                  <a:cubicBezTo>
                    <a:pt x="19" y="49"/>
                    <a:pt x="23" y="52"/>
                    <a:pt x="23" y="51"/>
                  </a:cubicBezTo>
                </a:path>
              </a:pathLst>
            </a:custGeom>
            <a:solidFill>
              <a:srgbClr val="FAB1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7" name="Freeform 107">
              <a:extLst>
                <a:ext uri="{FF2B5EF4-FFF2-40B4-BE49-F238E27FC236}">
                  <a16:creationId xmlns:a16="http://schemas.microsoft.com/office/drawing/2014/main" id="{3C7C80EC-DE70-48B3-9D67-9CEE47301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5" y="3281"/>
              <a:ext cx="1086" cy="678"/>
            </a:xfrm>
            <a:custGeom>
              <a:avLst/>
              <a:gdLst>
                <a:gd name="T0" fmla="*/ 167 w 181"/>
                <a:gd name="T1" fmla="*/ 0 h 113"/>
                <a:gd name="T2" fmla="*/ 168 w 181"/>
                <a:gd name="T3" fmla="*/ 4 h 113"/>
                <a:gd name="T4" fmla="*/ 167 w 181"/>
                <a:gd name="T5" fmla="*/ 0 h 113"/>
                <a:gd name="T6" fmla="*/ 176 w 181"/>
                <a:gd name="T7" fmla="*/ 17 h 113"/>
                <a:gd name="T8" fmla="*/ 180 w 181"/>
                <a:gd name="T9" fmla="*/ 12 h 113"/>
                <a:gd name="T10" fmla="*/ 176 w 181"/>
                <a:gd name="T11" fmla="*/ 17 h 113"/>
                <a:gd name="T12" fmla="*/ 175 w 181"/>
                <a:gd name="T13" fmla="*/ 5 h 113"/>
                <a:gd name="T14" fmla="*/ 175 w 181"/>
                <a:gd name="T15" fmla="*/ 8 h 113"/>
                <a:gd name="T16" fmla="*/ 175 w 181"/>
                <a:gd name="T17" fmla="*/ 5 h 113"/>
                <a:gd name="T18" fmla="*/ 146 w 181"/>
                <a:gd name="T19" fmla="*/ 111 h 113"/>
                <a:gd name="T20" fmla="*/ 146 w 181"/>
                <a:gd name="T21" fmla="*/ 113 h 113"/>
                <a:gd name="T22" fmla="*/ 146 w 181"/>
                <a:gd name="T23" fmla="*/ 111 h 113"/>
                <a:gd name="T24" fmla="*/ 150 w 181"/>
                <a:gd name="T25" fmla="*/ 104 h 113"/>
                <a:gd name="T26" fmla="*/ 150 w 181"/>
                <a:gd name="T27" fmla="*/ 108 h 113"/>
                <a:gd name="T28" fmla="*/ 150 w 181"/>
                <a:gd name="T29" fmla="*/ 104 h 113"/>
                <a:gd name="T30" fmla="*/ 143 w 181"/>
                <a:gd name="T31" fmla="*/ 108 h 113"/>
                <a:gd name="T32" fmla="*/ 143 w 181"/>
                <a:gd name="T33" fmla="*/ 111 h 113"/>
                <a:gd name="T34" fmla="*/ 143 w 181"/>
                <a:gd name="T35" fmla="*/ 108 h 113"/>
                <a:gd name="T36" fmla="*/ 14 w 181"/>
                <a:gd name="T37" fmla="*/ 0 h 113"/>
                <a:gd name="T38" fmla="*/ 13 w 181"/>
                <a:gd name="T39" fmla="*/ 4 h 113"/>
                <a:gd name="T40" fmla="*/ 14 w 181"/>
                <a:gd name="T41" fmla="*/ 0 h 113"/>
                <a:gd name="T42" fmla="*/ 5 w 181"/>
                <a:gd name="T43" fmla="*/ 17 h 113"/>
                <a:gd name="T44" fmla="*/ 2 w 181"/>
                <a:gd name="T45" fmla="*/ 12 h 113"/>
                <a:gd name="T46" fmla="*/ 5 w 181"/>
                <a:gd name="T47" fmla="*/ 17 h 113"/>
                <a:gd name="T48" fmla="*/ 6 w 181"/>
                <a:gd name="T49" fmla="*/ 5 h 113"/>
                <a:gd name="T50" fmla="*/ 6 w 181"/>
                <a:gd name="T51" fmla="*/ 8 h 113"/>
                <a:gd name="T52" fmla="*/ 6 w 181"/>
                <a:gd name="T53" fmla="*/ 5 h 113"/>
                <a:gd name="T54" fmla="*/ 35 w 181"/>
                <a:gd name="T55" fmla="*/ 111 h 113"/>
                <a:gd name="T56" fmla="*/ 35 w 181"/>
                <a:gd name="T57" fmla="*/ 113 h 113"/>
                <a:gd name="T58" fmla="*/ 35 w 181"/>
                <a:gd name="T59" fmla="*/ 111 h 113"/>
                <a:gd name="T60" fmla="*/ 31 w 181"/>
                <a:gd name="T61" fmla="*/ 104 h 113"/>
                <a:gd name="T62" fmla="*/ 31 w 181"/>
                <a:gd name="T63" fmla="*/ 108 h 113"/>
                <a:gd name="T64" fmla="*/ 31 w 181"/>
                <a:gd name="T65" fmla="*/ 104 h 113"/>
                <a:gd name="T66" fmla="*/ 38 w 181"/>
                <a:gd name="T67" fmla="*/ 108 h 113"/>
                <a:gd name="T68" fmla="*/ 38 w 181"/>
                <a:gd name="T69" fmla="*/ 111 h 113"/>
                <a:gd name="T70" fmla="*/ 38 w 181"/>
                <a:gd name="T71" fmla="*/ 10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" h="113">
                  <a:moveTo>
                    <a:pt x="167" y="0"/>
                  </a:moveTo>
                  <a:cubicBezTo>
                    <a:pt x="169" y="0"/>
                    <a:pt x="171" y="3"/>
                    <a:pt x="168" y="4"/>
                  </a:cubicBezTo>
                  <a:cubicBezTo>
                    <a:pt x="165" y="4"/>
                    <a:pt x="165" y="1"/>
                    <a:pt x="167" y="0"/>
                  </a:cubicBezTo>
                  <a:moveTo>
                    <a:pt x="176" y="17"/>
                  </a:moveTo>
                  <a:cubicBezTo>
                    <a:pt x="179" y="19"/>
                    <a:pt x="181" y="14"/>
                    <a:pt x="180" y="12"/>
                  </a:cubicBezTo>
                  <a:cubicBezTo>
                    <a:pt x="178" y="11"/>
                    <a:pt x="175" y="15"/>
                    <a:pt x="176" y="17"/>
                  </a:cubicBezTo>
                  <a:moveTo>
                    <a:pt x="175" y="5"/>
                  </a:moveTo>
                  <a:cubicBezTo>
                    <a:pt x="174" y="5"/>
                    <a:pt x="173" y="8"/>
                    <a:pt x="175" y="8"/>
                  </a:cubicBezTo>
                  <a:cubicBezTo>
                    <a:pt x="178" y="7"/>
                    <a:pt x="177" y="5"/>
                    <a:pt x="175" y="5"/>
                  </a:cubicBezTo>
                  <a:moveTo>
                    <a:pt x="146" y="111"/>
                  </a:moveTo>
                  <a:cubicBezTo>
                    <a:pt x="145" y="111"/>
                    <a:pt x="145" y="113"/>
                    <a:pt x="146" y="113"/>
                  </a:cubicBezTo>
                  <a:cubicBezTo>
                    <a:pt x="148" y="113"/>
                    <a:pt x="148" y="111"/>
                    <a:pt x="146" y="111"/>
                  </a:cubicBezTo>
                  <a:moveTo>
                    <a:pt x="150" y="104"/>
                  </a:moveTo>
                  <a:cubicBezTo>
                    <a:pt x="147" y="104"/>
                    <a:pt x="147" y="108"/>
                    <a:pt x="150" y="108"/>
                  </a:cubicBezTo>
                  <a:cubicBezTo>
                    <a:pt x="152" y="108"/>
                    <a:pt x="152" y="104"/>
                    <a:pt x="150" y="104"/>
                  </a:cubicBezTo>
                  <a:moveTo>
                    <a:pt x="143" y="108"/>
                  </a:moveTo>
                  <a:cubicBezTo>
                    <a:pt x="140" y="108"/>
                    <a:pt x="140" y="111"/>
                    <a:pt x="143" y="111"/>
                  </a:cubicBezTo>
                  <a:cubicBezTo>
                    <a:pt x="145" y="111"/>
                    <a:pt x="145" y="108"/>
                    <a:pt x="143" y="108"/>
                  </a:cubicBezTo>
                  <a:moveTo>
                    <a:pt x="14" y="0"/>
                  </a:moveTo>
                  <a:cubicBezTo>
                    <a:pt x="12" y="0"/>
                    <a:pt x="10" y="3"/>
                    <a:pt x="13" y="4"/>
                  </a:cubicBezTo>
                  <a:cubicBezTo>
                    <a:pt x="16" y="4"/>
                    <a:pt x="16" y="1"/>
                    <a:pt x="14" y="0"/>
                  </a:cubicBezTo>
                  <a:moveTo>
                    <a:pt x="5" y="17"/>
                  </a:moveTo>
                  <a:cubicBezTo>
                    <a:pt x="2" y="19"/>
                    <a:pt x="0" y="14"/>
                    <a:pt x="2" y="12"/>
                  </a:cubicBezTo>
                  <a:cubicBezTo>
                    <a:pt x="3" y="11"/>
                    <a:pt x="6" y="15"/>
                    <a:pt x="5" y="17"/>
                  </a:cubicBezTo>
                  <a:moveTo>
                    <a:pt x="6" y="5"/>
                  </a:moveTo>
                  <a:cubicBezTo>
                    <a:pt x="7" y="5"/>
                    <a:pt x="8" y="8"/>
                    <a:pt x="6" y="8"/>
                  </a:cubicBezTo>
                  <a:cubicBezTo>
                    <a:pt x="3" y="7"/>
                    <a:pt x="4" y="5"/>
                    <a:pt x="6" y="5"/>
                  </a:cubicBezTo>
                  <a:moveTo>
                    <a:pt x="35" y="111"/>
                  </a:moveTo>
                  <a:cubicBezTo>
                    <a:pt x="36" y="111"/>
                    <a:pt x="36" y="113"/>
                    <a:pt x="35" y="113"/>
                  </a:cubicBezTo>
                  <a:cubicBezTo>
                    <a:pt x="33" y="113"/>
                    <a:pt x="33" y="111"/>
                    <a:pt x="35" y="111"/>
                  </a:cubicBezTo>
                  <a:moveTo>
                    <a:pt x="31" y="104"/>
                  </a:moveTo>
                  <a:cubicBezTo>
                    <a:pt x="34" y="104"/>
                    <a:pt x="34" y="108"/>
                    <a:pt x="31" y="108"/>
                  </a:cubicBezTo>
                  <a:cubicBezTo>
                    <a:pt x="29" y="108"/>
                    <a:pt x="29" y="104"/>
                    <a:pt x="31" y="104"/>
                  </a:cubicBezTo>
                  <a:moveTo>
                    <a:pt x="38" y="108"/>
                  </a:moveTo>
                  <a:cubicBezTo>
                    <a:pt x="41" y="108"/>
                    <a:pt x="41" y="111"/>
                    <a:pt x="38" y="111"/>
                  </a:cubicBezTo>
                  <a:cubicBezTo>
                    <a:pt x="36" y="111"/>
                    <a:pt x="36" y="108"/>
                    <a:pt x="38" y="108"/>
                  </a:cubicBezTo>
                </a:path>
              </a:pathLst>
            </a:custGeom>
            <a:solidFill>
              <a:srgbClr val="F99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8" name="Freeform 108">
              <a:extLst>
                <a:ext uri="{FF2B5EF4-FFF2-40B4-BE49-F238E27FC236}">
                  <a16:creationId xmlns:a16="http://schemas.microsoft.com/office/drawing/2014/main" id="{769E7F53-E7CF-4080-B1C5-FD4E5998E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3" y="3299"/>
              <a:ext cx="990" cy="666"/>
            </a:xfrm>
            <a:custGeom>
              <a:avLst/>
              <a:gdLst>
                <a:gd name="T0" fmla="*/ 163 w 165"/>
                <a:gd name="T1" fmla="*/ 24 h 111"/>
                <a:gd name="T2" fmla="*/ 155 w 165"/>
                <a:gd name="T3" fmla="*/ 30 h 111"/>
                <a:gd name="T4" fmla="*/ 151 w 165"/>
                <a:gd name="T5" fmla="*/ 27 h 111"/>
                <a:gd name="T6" fmla="*/ 154 w 165"/>
                <a:gd name="T7" fmla="*/ 28 h 111"/>
                <a:gd name="T8" fmla="*/ 155 w 165"/>
                <a:gd name="T9" fmla="*/ 24 h 111"/>
                <a:gd name="T10" fmla="*/ 162 w 165"/>
                <a:gd name="T11" fmla="*/ 16 h 111"/>
                <a:gd name="T12" fmla="*/ 135 w 165"/>
                <a:gd name="T13" fmla="*/ 96 h 111"/>
                <a:gd name="T14" fmla="*/ 125 w 165"/>
                <a:gd name="T15" fmla="*/ 98 h 111"/>
                <a:gd name="T16" fmla="*/ 113 w 165"/>
                <a:gd name="T17" fmla="*/ 106 h 111"/>
                <a:gd name="T18" fmla="*/ 111 w 165"/>
                <a:gd name="T19" fmla="*/ 107 h 111"/>
                <a:gd name="T20" fmla="*/ 119 w 165"/>
                <a:gd name="T21" fmla="*/ 111 h 111"/>
                <a:gd name="T22" fmla="*/ 129 w 165"/>
                <a:gd name="T23" fmla="*/ 107 h 111"/>
                <a:gd name="T24" fmla="*/ 131 w 165"/>
                <a:gd name="T25" fmla="*/ 95 h 111"/>
                <a:gd name="T26" fmla="*/ 140 w 165"/>
                <a:gd name="T27" fmla="*/ 99 h 111"/>
                <a:gd name="T28" fmla="*/ 149 w 165"/>
                <a:gd name="T29" fmla="*/ 13 h 111"/>
                <a:gd name="T30" fmla="*/ 153 w 165"/>
                <a:gd name="T31" fmla="*/ 7 h 111"/>
                <a:gd name="T32" fmla="*/ 144 w 165"/>
                <a:gd name="T33" fmla="*/ 5 h 111"/>
                <a:gd name="T34" fmla="*/ 148 w 165"/>
                <a:gd name="T35" fmla="*/ 13 h 111"/>
                <a:gd name="T36" fmla="*/ 148 w 165"/>
                <a:gd name="T37" fmla="*/ 23 h 111"/>
                <a:gd name="T38" fmla="*/ 149 w 165"/>
                <a:gd name="T39" fmla="*/ 13 h 111"/>
                <a:gd name="T40" fmla="*/ 2 w 165"/>
                <a:gd name="T41" fmla="*/ 24 h 111"/>
                <a:gd name="T42" fmla="*/ 10 w 165"/>
                <a:gd name="T43" fmla="*/ 30 h 111"/>
                <a:gd name="T44" fmla="*/ 14 w 165"/>
                <a:gd name="T45" fmla="*/ 27 h 111"/>
                <a:gd name="T46" fmla="*/ 11 w 165"/>
                <a:gd name="T47" fmla="*/ 28 h 111"/>
                <a:gd name="T48" fmla="*/ 10 w 165"/>
                <a:gd name="T49" fmla="*/ 24 h 111"/>
                <a:gd name="T50" fmla="*/ 3 w 165"/>
                <a:gd name="T51" fmla="*/ 16 h 111"/>
                <a:gd name="T52" fmla="*/ 30 w 165"/>
                <a:gd name="T53" fmla="*/ 96 h 111"/>
                <a:gd name="T54" fmla="*/ 40 w 165"/>
                <a:gd name="T55" fmla="*/ 98 h 111"/>
                <a:gd name="T56" fmla="*/ 52 w 165"/>
                <a:gd name="T57" fmla="*/ 106 h 111"/>
                <a:gd name="T58" fmla="*/ 54 w 165"/>
                <a:gd name="T59" fmla="*/ 107 h 111"/>
                <a:gd name="T60" fmla="*/ 46 w 165"/>
                <a:gd name="T61" fmla="*/ 111 h 111"/>
                <a:gd name="T62" fmla="*/ 36 w 165"/>
                <a:gd name="T63" fmla="*/ 107 h 111"/>
                <a:gd name="T64" fmla="*/ 34 w 165"/>
                <a:gd name="T65" fmla="*/ 95 h 111"/>
                <a:gd name="T66" fmla="*/ 25 w 165"/>
                <a:gd name="T67" fmla="*/ 99 h 111"/>
                <a:gd name="T68" fmla="*/ 16 w 165"/>
                <a:gd name="T69" fmla="*/ 13 h 111"/>
                <a:gd name="T70" fmla="*/ 12 w 165"/>
                <a:gd name="T71" fmla="*/ 7 h 111"/>
                <a:gd name="T72" fmla="*/ 21 w 165"/>
                <a:gd name="T73" fmla="*/ 5 h 111"/>
                <a:gd name="T74" fmla="*/ 17 w 165"/>
                <a:gd name="T75" fmla="*/ 13 h 111"/>
                <a:gd name="T76" fmla="*/ 17 w 165"/>
                <a:gd name="T77" fmla="*/ 23 h 111"/>
                <a:gd name="T78" fmla="*/ 16 w 165"/>
                <a:gd name="T79" fmla="*/ 1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11">
                  <a:moveTo>
                    <a:pt x="162" y="16"/>
                  </a:moveTo>
                  <a:cubicBezTo>
                    <a:pt x="165" y="19"/>
                    <a:pt x="163" y="22"/>
                    <a:pt x="163" y="24"/>
                  </a:cubicBezTo>
                  <a:cubicBezTo>
                    <a:pt x="160" y="27"/>
                    <a:pt x="158" y="23"/>
                    <a:pt x="158" y="24"/>
                  </a:cubicBezTo>
                  <a:cubicBezTo>
                    <a:pt x="155" y="25"/>
                    <a:pt x="156" y="30"/>
                    <a:pt x="155" y="30"/>
                  </a:cubicBezTo>
                  <a:cubicBezTo>
                    <a:pt x="154" y="31"/>
                    <a:pt x="153" y="31"/>
                    <a:pt x="152" y="29"/>
                  </a:cubicBezTo>
                  <a:cubicBezTo>
                    <a:pt x="150" y="29"/>
                    <a:pt x="149" y="28"/>
                    <a:pt x="151" y="27"/>
                  </a:cubicBezTo>
                  <a:cubicBezTo>
                    <a:pt x="152" y="27"/>
                    <a:pt x="152" y="27"/>
                    <a:pt x="152" y="28"/>
                  </a:cubicBezTo>
                  <a:cubicBezTo>
                    <a:pt x="154" y="31"/>
                    <a:pt x="155" y="29"/>
                    <a:pt x="154" y="28"/>
                  </a:cubicBezTo>
                  <a:cubicBezTo>
                    <a:pt x="153" y="26"/>
                    <a:pt x="155" y="25"/>
                    <a:pt x="152" y="23"/>
                  </a:cubicBezTo>
                  <a:cubicBezTo>
                    <a:pt x="152" y="20"/>
                    <a:pt x="154" y="24"/>
                    <a:pt x="155" y="24"/>
                  </a:cubicBezTo>
                  <a:cubicBezTo>
                    <a:pt x="157" y="24"/>
                    <a:pt x="156" y="21"/>
                    <a:pt x="157" y="20"/>
                  </a:cubicBezTo>
                  <a:cubicBezTo>
                    <a:pt x="158" y="19"/>
                    <a:pt x="159" y="15"/>
                    <a:pt x="162" y="16"/>
                  </a:cubicBezTo>
                  <a:moveTo>
                    <a:pt x="144" y="93"/>
                  </a:moveTo>
                  <a:cubicBezTo>
                    <a:pt x="139" y="89"/>
                    <a:pt x="135" y="94"/>
                    <a:pt x="135" y="96"/>
                  </a:cubicBezTo>
                  <a:cubicBezTo>
                    <a:pt x="133" y="91"/>
                    <a:pt x="130" y="91"/>
                    <a:pt x="128" y="91"/>
                  </a:cubicBezTo>
                  <a:cubicBezTo>
                    <a:pt x="123" y="91"/>
                    <a:pt x="125" y="97"/>
                    <a:pt x="125" y="98"/>
                  </a:cubicBezTo>
                  <a:cubicBezTo>
                    <a:pt x="123" y="99"/>
                    <a:pt x="123" y="101"/>
                    <a:pt x="122" y="102"/>
                  </a:cubicBezTo>
                  <a:cubicBezTo>
                    <a:pt x="117" y="99"/>
                    <a:pt x="113" y="103"/>
                    <a:pt x="113" y="106"/>
                  </a:cubicBezTo>
                  <a:cubicBezTo>
                    <a:pt x="112" y="105"/>
                    <a:pt x="110" y="104"/>
                    <a:pt x="110" y="105"/>
                  </a:cubicBezTo>
                  <a:cubicBezTo>
                    <a:pt x="109" y="106"/>
                    <a:pt x="110" y="107"/>
                    <a:pt x="111" y="107"/>
                  </a:cubicBezTo>
                  <a:cubicBezTo>
                    <a:pt x="113" y="107"/>
                    <a:pt x="114" y="108"/>
                    <a:pt x="115" y="109"/>
                  </a:cubicBezTo>
                  <a:cubicBezTo>
                    <a:pt x="116" y="109"/>
                    <a:pt x="118" y="110"/>
                    <a:pt x="119" y="111"/>
                  </a:cubicBezTo>
                  <a:cubicBezTo>
                    <a:pt x="121" y="110"/>
                    <a:pt x="124" y="109"/>
                    <a:pt x="125" y="107"/>
                  </a:cubicBezTo>
                  <a:cubicBezTo>
                    <a:pt x="125" y="107"/>
                    <a:pt x="128" y="109"/>
                    <a:pt x="129" y="107"/>
                  </a:cubicBezTo>
                  <a:cubicBezTo>
                    <a:pt x="130" y="105"/>
                    <a:pt x="127" y="102"/>
                    <a:pt x="129" y="102"/>
                  </a:cubicBezTo>
                  <a:cubicBezTo>
                    <a:pt x="130" y="102"/>
                    <a:pt x="132" y="100"/>
                    <a:pt x="131" y="95"/>
                  </a:cubicBezTo>
                  <a:cubicBezTo>
                    <a:pt x="133" y="92"/>
                    <a:pt x="134" y="95"/>
                    <a:pt x="135" y="97"/>
                  </a:cubicBezTo>
                  <a:cubicBezTo>
                    <a:pt x="135" y="99"/>
                    <a:pt x="137" y="100"/>
                    <a:pt x="140" y="99"/>
                  </a:cubicBezTo>
                  <a:cubicBezTo>
                    <a:pt x="141" y="99"/>
                    <a:pt x="145" y="97"/>
                    <a:pt x="144" y="93"/>
                  </a:cubicBezTo>
                  <a:moveTo>
                    <a:pt x="149" y="13"/>
                  </a:moveTo>
                  <a:cubicBezTo>
                    <a:pt x="150" y="11"/>
                    <a:pt x="153" y="15"/>
                    <a:pt x="156" y="10"/>
                  </a:cubicBezTo>
                  <a:cubicBezTo>
                    <a:pt x="156" y="7"/>
                    <a:pt x="155" y="7"/>
                    <a:pt x="153" y="7"/>
                  </a:cubicBezTo>
                  <a:cubicBezTo>
                    <a:pt x="154" y="2"/>
                    <a:pt x="151" y="0"/>
                    <a:pt x="148" y="1"/>
                  </a:cubicBezTo>
                  <a:cubicBezTo>
                    <a:pt x="145" y="2"/>
                    <a:pt x="145" y="4"/>
                    <a:pt x="144" y="5"/>
                  </a:cubicBezTo>
                  <a:cubicBezTo>
                    <a:pt x="140" y="9"/>
                    <a:pt x="142" y="9"/>
                    <a:pt x="146" y="9"/>
                  </a:cubicBezTo>
                  <a:cubicBezTo>
                    <a:pt x="146" y="10"/>
                    <a:pt x="149" y="10"/>
                    <a:pt x="148" y="13"/>
                  </a:cubicBezTo>
                  <a:cubicBezTo>
                    <a:pt x="147" y="12"/>
                    <a:pt x="146" y="11"/>
                    <a:pt x="145" y="11"/>
                  </a:cubicBezTo>
                  <a:cubicBezTo>
                    <a:pt x="142" y="16"/>
                    <a:pt x="145" y="20"/>
                    <a:pt x="148" y="23"/>
                  </a:cubicBezTo>
                  <a:cubicBezTo>
                    <a:pt x="149" y="23"/>
                    <a:pt x="147" y="19"/>
                    <a:pt x="151" y="17"/>
                  </a:cubicBezTo>
                  <a:cubicBezTo>
                    <a:pt x="152" y="15"/>
                    <a:pt x="150" y="14"/>
                    <a:pt x="149" y="13"/>
                  </a:cubicBezTo>
                  <a:moveTo>
                    <a:pt x="3" y="16"/>
                  </a:moveTo>
                  <a:cubicBezTo>
                    <a:pt x="0" y="19"/>
                    <a:pt x="2" y="22"/>
                    <a:pt x="2" y="24"/>
                  </a:cubicBezTo>
                  <a:cubicBezTo>
                    <a:pt x="5" y="27"/>
                    <a:pt x="7" y="23"/>
                    <a:pt x="7" y="24"/>
                  </a:cubicBezTo>
                  <a:cubicBezTo>
                    <a:pt x="10" y="25"/>
                    <a:pt x="9" y="30"/>
                    <a:pt x="10" y="30"/>
                  </a:cubicBezTo>
                  <a:cubicBezTo>
                    <a:pt x="11" y="31"/>
                    <a:pt x="12" y="31"/>
                    <a:pt x="13" y="29"/>
                  </a:cubicBezTo>
                  <a:cubicBezTo>
                    <a:pt x="15" y="29"/>
                    <a:pt x="16" y="28"/>
                    <a:pt x="14" y="27"/>
                  </a:cubicBezTo>
                  <a:cubicBezTo>
                    <a:pt x="13" y="27"/>
                    <a:pt x="13" y="27"/>
                    <a:pt x="13" y="28"/>
                  </a:cubicBezTo>
                  <a:cubicBezTo>
                    <a:pt x="11" y="31"/>
                    <a:pt x="10" y="29"/>
                    <a:pt x="11" y="28"/>
                  </a:cubicBezTo>
                  <a:cubicBezTo>
                    <a:pt x="12" y="26"/>
                    <a:pt x="10" y="25"/>
                    <a:pt x="13" y="23"/>
                  </a:cubicBezTo>
                  <a:cubicBezTo>
                    <a:pt x="13" y="20"/>
                    <a:pt x="11" y="24"/>
                    <a:pt x="10" y="24"/>
                  </a:cubicBezTo>
                  <a:cubicBezTo>
                    <a:pt x="8" y="24"/>
                    <a:pt x="9" y="21"/>
                    <a:pt x="8" y="20"/>
                  </a:cubicBezTo>
                  <a:cubicBezTo>
                    <a:pt x="7" y="19"/>
                    <a:pt x="6" y="15"/>
                    <a:pt x="3" y="16"/>
                  </a:cubicBezTo>
                  <a:moveTo>
                    <a:pt x="21" y="93"/>
                  </a:moveTo>
                  <a:cubicBezTo>
                    <a:pt x="26" y="89"/>
                    <a:pt x="30" y="94"/>
                    <a:pt x="30" y="96"/>
                  </a:cubicBezTo>
                  <a:cubicBezTo>
                    <a:pt x="32" y="91"/>
                    <a:pt x="35" y="91"/>
                    <a:pt x="37" y="91"/>
                  </a:cubicBezTo>
                  <a:cubicBezTo>
                    <a:pt x="42" y="91"/>
                    <a:pt x="40" y="97"/>
                    <a:pt x="40" y="98"/>
                  </a:cubicBezTo>
                  <a:cubicBezTo>
                    <a:pt x="42" y="99"/>
                    <a:pt x="42" y="101"/>
                    <a:pt x="43" y="102"/>
                  </a:cubicBezTo>
                  <a:cubicBezTo>
                    <a:pt x="48" y="99"/>
                    <a:pt x="52" y="103"/>
                    <a:pt x="52" y="106"/>
                  </a:cubicBezTo>
                  <a:cubicBezTo>
                    <a:pt x="53" y="105"/>
                    <a:pt x="55" y="104"/>
                    <a:pt x="55" y="105"/>
                  </a:cubicBezTo>
                  <a:cubicBezTo>
                    <a:pt x="56" y="106"/>
                    <a:pt x="55" y="107"/>
                    <a:pt x="54" y="107"/>
                  </a:cubicBezTo>
                  <a:cubicBezTo>
                    <a:pt x="52" y="107"/>
                    <a:pt x="51" y="108"/>
                    <a:pt x="50" y="109"/>
                  </a:cubicBezTo>
                  <a:cubicBezTo>
                    <a:pt x="49" y="109"/>
                    <a:pt x="47" y="110"/>
                    <a:pt x="46" y="111"/>
                  </a:cubicBezTo>
                  <a:cubicBezTo>
                    <a:pt x="44" y="110"/>
                    <a:pt x="41" y="109"/>
                    <a:pt x="40" y="107"/>
                  </a:cubicBezTo>
                  <a:cubicBezTo>
                    <a:pt x="40" y="107"/>
                    <a:pt x="37" y="109"/>
                    <a:pt x="36" y="107"/>
                  </a:cubicBezTo>
                  <a:cubicBezTo>
                    <a:pt x="35" y="105"/>
                    <a:pt x="38" y="102"/>
                    <a:pt x="36" y="102"/>
                  </a:cubicBezTo>
                  <a:cubicBezTo>
                    <a:pt x="35" y="102"/>
                    <a:pt x="33" y="100"/>
                    <a:pt x="34" y="95"/>
                  </a:cubicBezTo>
                  <a:cubicBezTo>
                    <a:pt x="32" y="92"/>
                    <a:pt x="31" y="95"/>
                    <a:pt x="30" y="97"/>
                  </a:cubicBezTo>
                  <a:cubicBezTo>
                    <a:pt x="30" y="99"/>
                    <a:pt x="28" y="100"/>
                    <a:pt x="25" y="99"/>
                  </a:cubicBezTo>
                  <a:cubicBezTo>
                    <a:pt x="24" y="99"/>
                    <a:pt x="20" y="97"/>
                    <a:pt x="21" y="93"/>
                  </a:cubicBezTo>
                  <a:moveTo>
                    <a:pt x="16" y="13"/>
                  </a:moveTo>
                  <a:cubicBezTo>
                    <a:pt x="15" y="11"/>
                    <a:pt x="12" y="15"/>
                    <a:pt x="9" y="10"/>
                  </a:cubicBezTo>
                  <a:cubicBezTo>
                    <a:pt x="9" y="7"/>
                    <a:pt x="10" y="7"/>
                    <a:pt x="12" y="7"/>
                  </a:cubicBezTo>
                  <a:cubicBezTo>
                    <a:pt x="11" y="2"/>
                    <a:pt x="14" y="0"/>
                    <a:pt x="17" y="1"/>
                  </a:cubicBezTo>
                  <a:cubicBezTo>
                    <a:pt x="20" y="2"/>
                    <a:pt x="20" y="4"/>
                    <a:pt x="21" y="5"/>
                  </a:cubicBezTo>
                  <a:cubicBezTo>
                    <a:pt x="25" y="9"/>
                    <a:pt x="23" y="9"/>
                    <a:pt x="19" y="9"/>
                  </a:cubicBezTo>
                  <a:cubicBezTo>
                    <a:pt x="19" y="10"/>
                    <a:pt x="16" y="10"/>
                    <a:pt x="17" y="13"/>
                  </a:cubicBezTo>
                  <a:cubicBezTo>
                    <a:pt x="18" y="12"/>
                    <a:pt x="19" y="11"/>
                    <a:pt x="20" y="11"/>
                  </a:cubicBezTo>
                  <a:cubicBezTo>
                    <a:pt x="23" y="16"/>
                    <a:pt x="20" y="20"/>
                    <a:pt x="17" y="23"/>
                  </a:cubicBezTo>
                  <a:cubicBezTo>
                    <a:pt x="16" y="23"/>
                    <a:pt x="18" y="19"/>
                    <a:pt x="14" y="17"/>
                  </a:cubicBezTo>
                  <a:cubicBezTo>
                    <a:pt x="13" y="15"/>
                    <a:pt x="15" y="14"/>
                    <a:pt x="16" y="13"/>
                  </a:cubicBezTo>
                </a:path>
              </a:pathLst>
            </a:custGeom>
            <a:solidFill>
              <a:srgbClr val="F57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89" name="Freeform 109">
              <a:extLst>
                <a:ext uri="{FF2B5EF4-FFF2-40B4-BE49-F238E27FC236}">
                  <a16:creationId xmlns:a16="http://schemas.microsoft.com/office/drawing/2014/main" id="{3AAE5765-586C-47CF-8FC5-1B5ECDDFA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467"/>
              <a:ext cx="54" cy="408"/>
            </a:xfrm>
            <a:custGeom>
              <a:avLst/>
              <a:gdLst>
                <a:gd name="T0" fmla="*/ 5 w 9"/>
                <a:gd name="T1" fmla="*/ 3 h 68"/>
                <a:gd name="T2" fmla="*/ 3 w 9"/>
                <a:gd name="T3" fmla="*/ 7 h 68"/>
                <a:gd name="T4" fmla="*/ 0 w 9"/>
                <a:gd name="T5" fmla="*/ 20 h 68"/>
                <a:gd name="T6" fmla="*/ 2 w 9"/>
                <a:gd name="T7" fmla="*/ 26 h 68"/>
                <a:gd name="T8" fmla="*/ 2 w 9"/>
                <a:gd name="T9" fmla="*/ 28 h 68"/>
                <a:gd name="T10" fmla="*/ 2 w 9"/>
                <a:gd name="T11" fmla="*/ 36 h 68"/>
                <a:gd name="T12" fmla="*/ 2 w 9"/>
                <a:gd name="T13" fmla="*/ 39 h 68"/>
                <a:gd name="T14" fmla="*/ 2 w 9"/>
                <a:gd name="T15" fmla="*/ 44 h 68"/>
                <a:gd name="T16" fmla="*/ 2 w 9"/>
                <a:gd name="T17" fmla="*/ 50 h 68"/>
                <a:gd name="T18" fmla="*/ 1 w 9"/>
                <a:gd name="T19" fmla="*/ 54 h 68"/>
                <a:gd name="T20" fmla="*/ 3 w 9"/>
                <a:gd name="T21" fmla="*/ 58 h 68"/>
                <a:gd name="T22" fmla="*/ 4 w 9"/>
                <a:gd name="T23" fmla="*/ 62 h 68"/>
                <a:gd name="T24" fmla="*/ 6 w 9"/>
                <a:gd name="T25" fmla="*/ 59 h 68"/>
                <a:gd name="T26" fmla="*/ 8 w 9"/>
                <a:gd name="T27" fmla="*/ 55 h 68"/>
                <a:gd name="T28" fmla="*/ 7 w 9"/>
                <a:gd name="T29" fmla="*/ 50 h 68"/>
                <a:gd name="T30" fmla="*/ 7 w 9"/>
                <a:gd name="T31" fmla="*/ 44 h 68"/>
                <a:gd name="T32" fmla="*/ 7 w 9"/>
                <a:gd name="T33" fmla="*/ 39 h 68"/>
                <a:gd name="T34" fmla="*/ 7 w 9"/>
                <a:gd name="T35" fmla="*/ 36 h 68"/>
                <a:gd name="T36" fmla="*/ 7 w 9"/>
                <a:gd name="T37" fmla="*/ 28 h 68"/>
                <a:gd name="T38" fmla="*/ 7 w 9"/>
                <a:gd name="T39" fmla="*/ 26 h 68"/>
                <a:gd name="T40" fmla="*/ 9 w 9"/>
                <a:gd name="T41" fmla="*/ 18 h 68"/>
                <a:gd name="T42" fmla="*/ 6 w 9"/>
                <a:gd name="T43" fmla="*/ 7 h 68"/>
                <a:gd name="T44" fmla="*/ 5 w 9"/>
                <a:gd name="T45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" h="68">
                  <a:moveTo>
                    <a:pt x="5" y="3"/>
                  </a:moveTo>
                  <a:cubicBezTo>
                    <a:pt x="3" y="0"/>
                    <a:pt x="2" y="5"/>
                    <a:pt x="3" y="7"/>
                  </a:cubicBezTo>
                  <a:cubicBezTo>
                    <a:pt x="1" y="10"/>
                    <a:pt x="0" y="14"/>
                    <a:pt x="0" y="20"/>
                  </a:cubicBezTo>
                  <a:cubicBezTo>
                    <a:pt x="0" y="22"/>
                    <a:pt x="0" y="25"/>
                    <a:pt x="2" y="26"/>
                  </a:cubicBezTo>
                  <a:cubicBezTo>
                    <a:pt x="1" y="27"/>
                    <a:pt x="1" y="28"/>
                    <a:pt x="2" y="28"/>
                  </a:cubicBezTo>
                  <a:cubicBezTo>
                    <a:pt x="0" y="31"/>
                    <a:pt x="1" y="34"/>
                    <a:pt x="2" y="36"/>
                  </a:cubicBezTo>
                  <a:cubicBezTo>
                    <a:pt x="1" y="37"/>
                    <a:pt x="1" y="38"/>
                    <a:pt x="2" y="39"/>
                  </a:cubicBezTo>
                  <a:cubicBezTo>
                    <a:pt x="1" y="40"/>
                    <a:pt x="1" y="44"/>
                    <a:pt x="2" y="44"/>
                  </a:cubicBezTo>
                  <a:cubicBezTo>
                    <a:pt x="1" y="47"/>
                    <a:pt x="1" y="49"/>
                    <a:pt x="2" y="50"/>
                  </a:cubicBezTo>
                  <a:cubicBezTo>
                    <a:pt x="3" y="52"/>
                    <a:pt x="2" y="53"/>
                    <a:pt x="1" y="54"/>
                  </a:cubicBezTo>
                  <a:cubicBezTo>
                    <a:pt x="1" y="56"/>
                    <a:pt x="2" y="57"/>
                    <a:pt x="3" y="58"/>
                  </a:cubicBezTo>
                  <a:cubicBezTo>
                    <a:pt x="4" y="61"/>
                    <a:pt x="0" y="66"/>
                    <a:pt x="4" y="62"/>
                  </a:cubicBezTo>
                  <a:cubicBezTo>
                    <a:pt x="6" y="68"/>
                    <a:pt x="4" y="60"/>
                    <a:pt x="6" y="59"/>
                  </a:cubicBezTo>
                  <a:cubicBezTo>
                    <a:pt x="7" y="58"/>
                    <a:pt x="8" y="57"/>
                    <a:pt x="8" y="55"/>
                  </a:cubicBezTo>
                  <a:cubicBezTo>
                    <a:pt x="7" y="54"/>
                    <a:pt x="6" y="52"/>
                    <a:pt x="7" y="50"/>
                  </a:cubicBezTo>
                  <a:cubicBezTo>
                    <a:pt x="8" y="49"/>
                    <a:pt x="8" y="47"/>
                    <a:pt x="7" y="44"/>
                  </a:cubicBezTo>
                  <a:cubicBezTo>
                    <a:pt x="8" y="43"/>
                    <a:pt x="8" y="40"/>
                    <a:pt x="7" y="39"/>
                  </a:cubicBezTo>
                  <a:cubicBezTo>
                    <a:pt x="7" y="38"/>
                    <a:pt x="8" y="37"/>
                    <a:pt x="7" y="36"/>
                  </a:cubicBezTo>
                  <a:cubicBezTo>
                    <a:pt x="8" y="33"/>
                    <a:pt x="8" y="31"/>
                    <a:pt x="7" y="28"/>
                  </a:cubicBezTo>
                  <a:cubicBezTo>
                    <a:pt x="8" y="28"/>
                    <a:pt x="8" y="27"/>
                    <a:pt x="7" y="26"/>
                  </a:cubicBezTo>
                  <a:cubicBezTo>
                    <a:pt x="9" y="24"/>
                    <a:pt x="9" y="21"/>
                    <a:pt x="9" y="18"/>
                  </a:cubicBezTo>
                  <a:cubicBezTo>
                    <a:pt x="9" y="14"/>
                    <a:pt x="8" y="10"/>
                    <a:pt x="6" y="7"/>
                  </a:cubicBezTo>
                  <a:cubicBezTo>
                    <a:pt x="7" y="5"/>
                    <a:pt x="6" y="0"/>
                    <a:pt x="5" y="3"/>
                  </a:cubicBezTo>
                </a:path>
              </a:pathLst>
            </a:custGeom>
            <a:solidFill>
              <a:srgbClr val="753D3F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0" name="Freeform 110">
              <a:extLst>
                <a:ext uri="{FF2B5EF4-FFF2-40B4-BE49-F238E27FC236}">
                  <a16:creationId xmlns:a16="http://schemas.microsoft.com/office/drawing/2014/main" id="{504D17A8-9A54-4D94-9490-E24E67AD65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3" y="3485"/>
              <a:ext cx="36" cy="18"/>
            </a:xfrm>
            <a:custGeom>
              <a:avLst/>
              <a:gdLst>
                <a:gd name="T0" fmla="*/ 5 w 6"/>
                <a:gd name="T1" fmla="*/ 0 h 3"/>
                <a:gd name="T2" fmla="*/ 6 w 6"/>
                <a:gd name="T3" fmla="*/ 2 h 3"/>
                <a:gd name="T4" fmla="*/ 5 w 6"/>
                <a:gd name="T5" fmla="*/ 3 h 3"/>
                <a:gd name="T6" fmla="*/ 3 w 6"/>
                <a:gd name="T7" fmla="*/ 2 h 3"/>
                <a:gd name="T8" fmla="*/ 5 w 6"/>
                <a:gd name="T9" fmla="*/ 0 h 3"/>
                <a:gd name="T10" fmla="*/ 1 w 6"/>
                <a:gd name="T11" fmla="*/ 0 h 3"/>
                <a:gd name="T12" fmla="*/ 0 w 6"/>
                <a:gd name="T13" fmla="*/ 2 h 3"/>
                <a:gd name="T14" fmla="*/ 1 w 6"/>
                <a:gd name="T15" fmla="*/ 3 h 3"/>
                <a:gd name="T16" fmla="*/ 2 w 6"/>
                <a:gd name="T17" fmla="*/ 2 h 3"/>
                <a:gd name="T18" fmla="*/ 1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5" y="0"/>
                  </a:moveTo>
                  <a:cubicBezTo>
                    <a:pt x="5" y="0"/>
                    <a:pt x="6" y="1"/>
                    <a:pt x="6" y="2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3" y="2"/>
                  </a:cubicBezTo>
                  <a:cubicBezTo>
                    <a:pt x="3" y="1"/>
                    <a:pt x="4" y="0"/>
                    <a:pt x="5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25221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1" name="Freeform 111">
              <a:extLst>
                <a:ext uri="{FF2B5EF4-FFF2-40B4-BE49-F238E27FC236}">
                  <a16:creationId xmlns:a16="http://schemas.microsoft.com/office/drawing/2014/main" id="{9C7A8913-E2D6-495A-8BC7-1A562E6699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5" y="3281"/>
              <a:ext cx="378" cy="216"/>
            </a:xfrm>
            <a:custGeom>
              <a:avLst/>
              <a:gdLst>
                <a:gd name="T0" fmla="*/ 31 w 63"/>
                <a:gd name="T1" fmla="*/ 36 h 36"/>
                <a:gd name="T2" fmla="*/ 57 w 63"/>
                <a:gd name="T3" fmla="*/ 0 h 36"/>
                <a:gd name="T4" fmla="*/ 30 w 63"/>
                <a:gd name="T5" fmla="*/ 35 h 36"/>
                <a:gd name="T6" fmla="*/ 5 w 6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6">
                  <a:moveTo>
                    <a:pt x="31" y="36"/>
                  </a:moveTo>
                  <a:cubicBezTo>
                    <a:pt x="34" y="23"/>
                    <a:pt x="63" y="21"/>
                    <a:pt x="57" y="0"/>
                  </a:cubicBezTo>
                  <a:moveTo>
                    <a:pt x="30" y="35"/>
                  </a:moveTo>
                  <a:cubicBezTo>
                    <a:pt x="28" y="23"/>
                    <a:pt x="0" y="21"/>
                    <a:pt x="5" y="0"/>
                  </a:cubicBezTo>
                </a:path>
              </a:pathLst>
            </a:custGeom>
            <a:noFill/>
            <a:ln w="0">
              <a:solidFill>
                <a:srgbClr val="25221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92" name="Freeform 112">
              <a:extLst>
                <a:ext uri="{FF2B5EF4-FFF2-40B4-BE49-F238E27FC236}">
                  <a16:creationId xmlns:a16="http://schemas.microsoft.com/office/drawing/2014/main" id="{822662FD-B9D6-4015-A11C-33EBBEEB9A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5" y="3359"/>
              <a:ext cx="786" cy="546"/>
            </a:xfrm>
            <a:custGeom>
              <a:avLst/>
              <a:gdLst>
                <a:gd name="T0" fmla="*/ 35 w 131"/>
                <a:gd name="T1" fmla="*/ 7 h 91"/>
                <a:gd name="T2" fmla="*/ 21 w 131"/>
                <a:gd name="T3" fmla="*/ 10 h 91"/>
                <a:gd name="T4" fmla="*/ 10 w 131"/>
                <a:gd name="T5" fmla="*/ 20 h 91"/>
                <a:gd name="T6" fmla="*/ 9 w 131"/>
                <a:gd name="T7" fmla="*/ 30 h 91"/>
                <a:gd name="T8" fmla="*/ 7 w 131"/>
                <a:gd name="T9" fmla="*/ 31 h 91"/>
                <a:gd name="T10" fmla="*/ 7 w 131"/>
                <a:gd name="T11" fmla="*/ 18 h 91"/>
                <a:gd name="T12" fmla="*/ 12 w 131"/>
                <a:gd name="T13" fmla="*/ 11 h 91"/>
                <a:gd name="T14" fmla="*/ 22 w 131"/>
                <a:gd name="T15" fmla="*/ 6 h 91"/>
                <a:gd name="T16" fmla="*/ 60 w 131"/>
                <a:gd name="T17" fmla="*/ 72 h 91"/>
                <a:gd name="T18" fmla="*/ 53 w 131"/>
                <a:gd name="T19" fmla="*/ 85 h 91"/>
                <a:gd name="T20" fmla="*/ 29 w 131"/>
                <a:gd name="T21" fmla="*/ 77 h 91"/>
                <a:gd name="T22" fmla="*/ 21 w 131"/>
                <a:gd name="T23" fmla="*/ 76 h 91"/>
                <a:gd name="T24" fmla="*/ 11 w 131"/>
                <a:gd name="T25" fmla="*/ 69 h 91"/>
                <a:gd name="T26" fmla="*/ 13 w 131"/>
                <a:gd name="T27" fmla="*/ 63 h 91"/>
                <a:gd name="T28" fmla="*/ 21 w 131"/>
                <a:gd name="T29" fmla="*/ 73 h 91"/>
                <a:gd name="T30" fmla="*/ 30 w 131"/>
                <a:gd name="T31" fmla="*/ 75 h 91"/>
                <a:gd name="T32" fmla="*/ 60 w 131"/>
                <a:gd name="T33" fmla="*/ 72 h 91"/>
                <a:gd name="T34" fmla="*/ 96 w 131"/>
                <a:gd name="T35" fmla="*/ 7 h 91"/>
                <a:gd name="T36" fmla="*/ 110 w 131"/>
                <a:gd name="T37" fmla="*/ 10 h 91"/>
                <a:gd name="T38" fmla="*/ 121 w 131"/>
                <a:gd name="T39" fmla="*/ 20 h 91"/>
                <a:gd name="T40" fmla="*/ 122 w 131"/>
                <a:gd name="T41" fmla="*/ 30 h 91"/>
                <a:gd name="T42" fmla="*/ 124 w 131"/>
                <a:gd name="T43" fmla="*/ 31 h 91"/>
                <a:gd name="T44" fmla="*/ 124 w 131"/>
                <a:gd name="T45" fmla="*/ 18 h 91"/>
                <a:gd name="T46" fmla="*/ 119 w 131"/>
                <a:gd name="T47" fmla="*/ 11 h 91"/>
                <a:gd name="T48" fmla="*/ 109 w 131"/>
                <a:gd name="T49" fmla="*/ 6 h 91"/>
                <a:gd name="T50" fmla="*/ 71 w 131"/>
                <a:gd name="T51" fmla="*/ 72 h 91"/>
                <a:gd name="T52" fmla="*/ 78 w 131"/>
                <a:gd name="T53" fmla="*/ 85 h 91"/>
                <a:gd name="T54" fmla="*/ 102 w 131"/>
                <a:gd name="T55" fmla="*/ 77 h 91"/>
                <a:gd name="T56" fmla="*/ 110 w 131"/>
                <a:gd name="T57" fmla="*/ 76 h 91"/>
                <a:gd name="T58" fmla="*/ 120 w 131"/>
                <a:gd name="T59" fmla="*/ 69 h 91"/>
                <a:gd name="T60" fmla="*/ 118 w 131"/>
                <a:gd name="T61" fmla="*/ 63 h 91"/>
                <a:gd name="T62" fmla="*/ 110 w 131"/>
                <a:gd name="T63" fmla="*/ 73 h 91"/>
                <a:gd name="T64" fmla="*/ 101 w 131"/>
                <a:gd name="T65" fmla="*/ 75 h 91"/>
                <a:gd name="T66" fmla="*/ 71 w 131"/>
                <a:gd name="T67" fmla="*/ 7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1" h="91">
                  <a:moveTo>
                    <a:pt x="24" y="0"/>
                  </a:moveTo>
                  <a:cubicBezTo>
                    <a:pt x="28" y="3"/>
                    <a:pt x="31" y="4"/>
                    <a:pt x="35" y="7"/>
                  </a:cubicBezTo>
                  <a:cubicBezTo>
                    <a:pt x="34" y="11"/>
                    <a:pt x="32" y="12"/>
                    <a:pt x="28" y="14"/>
                  </a:cubicBezTo>
                  <a:cubicBezTo>
                    <a:pt x="26" y="14"/>
                    <a:pt x="23" y="14"/>
                    <a:pt x="21" y="10"/>
                  </a:cubicBezTo>
                  <a:cubicBezTo>
                    <a:pt x="17" y="10"/>
                    <a:pt x="19" y="21"/>
                    <a:pt x="13" y="15"/>
                  </a:cubicBezTo>
                  <a:cubicBezTo>
                    <a:pt x="12" y="16"/>
                    <a:pt x="12" y="20"/>
                    <a:pt x="10" y="20"/>
                  </a:cubicBezTo>
                  <a:cubicBezTo>
                    <a:pt x="13" y="24"/>
                    <a:pt x="12" y="26"/>
                    <a:pt x="10" y="25"/>
                  </a:cubicBezTo>
                  <a:cubicBezTo>
                    <a:pt x="11" y="28"/>
                    <a:pt x="10" y="30"/>
                    <a:pt x="9" y="30"/>
                  </a:cubicBezTo>
                  <a:cubicBezTo>
                    <a:pt x="12" y="31"/>
                    <a:pt x="12" y="35"/>
                    <a:pt x="9" y="36"/>
                  </a:cubicBezTo>
                  <a:cubicBezTo>
                    <a:pt x="5" y="37"/>
                    <a:pt x="7" y="34"/>
                    <a:pt x="7" y="31"/>
                  </a:cubicBezTo>
                  <a:cubicBezTo>
                    <a:pt x="0" y="26"/>
                    <a:pt x="6" y="23"/>
                    <a:pt x="8" y="24"/>
                  </a:cubicBezTo>
                  <a:cubicBezTo>
                    <a:pt x="6" y="21"/>
                    <a:pt x="7" y="20"/>
                    <a:pt x="7" y="18"/>
                  </a:cubicBezTo>
                  <a:cubicBezTo>
                    <a:pt x="7" y="17"/>
                    <a:pt x="6" y="18"/>
                    <a:pt x="6" y="12"/>
                  </a:cubicBezTo>
                  <a:cubicBezTo>
                    <a:pt x="7" y="8"/>
                    <a:pt x="8" y="13"/>
                    <a:pt x="12" y="11"/>
                  </a:cubicBezTo>
                  <a:cubicBezTo>
                    <a:pt x="13" y="11"/>
                    <a:pt x="11" y="8"/>
                    <a:pt x="13" y="4"/>
                  </a:cubicBezTo>
                  <a:cubicBezTo>
                    <a:pt x="18" y="0"/>
                    <a:pt x="20" y="4"/>
                    <a:pt x="22" y="6"/>
                  </a:cubicBezTo>
                  <a:cubicBezTo>
                    <a:pt x="22" y="3"/>
                    <a:pt x="24" y="1"/>
                    <a:pt x="24" y="0"/>
                  </a:cubicBezTo>
                  <a:moveTo>
                    <a:pt x="60" y="72"/>
                  </a:moveTo>
                  <a:cubicBezTo>
                    <a:pt x="59" y="74"/>
                    <a:pt x="59" y="78"/>
                    <a:pt x="57" y="80"/>
                  </a:cubicBezTo>
                  <a:cubicBezTo>
                    <a:pt x="56" y="82"/>
                    <a:pt x="54" y="83"/>
                    <a:pt x="53" y="85"/>
                  </a:cubicBezTo>
                  <a:cubicBezTo>
                    <a:pt x="50" y="85"/>
                    <a:pt x="46" y="87"/>
                    <a:pt x="43" y="84"/>
                  </a:cubicBezTo>
                  <a:cubicBezTo>
                    <a:pt x="34" y="91"/>
                    <a:pt x="30" y="82"/>
                    <a:pt x="29" y="77"/>
                  </a:cubicBezTo>
                  <a:cubicBezTo>
                    <a:pt x="28" y="78"/>
                    <a:pt x="28" y="78"/>
                    <a:pt x="27" y="78"/>
                  </a:cubicBezTo>
                  <a:cubicBezTo>
                    <a:pt x="25" y="83"/>
                    <a:pt x="24" y="86"/>
                    <a:pt x="21" y="76"/>
                  </a:cubicBezTo>
                  <a:cubicBezTo>
                    <a:pt x="19" y="77"/>
                    <a:pt x="16" y="80"/>
                    <a:pt x="13" y="77"/>
                  </a:cubicBezTo>
                  <a:cubicBezTo>
                    <a:pt x="11" y="76"/>
                    <a:pt x="9" y="74"/>
                    <a:pt x="11" y="69"/>
                  </a:cubicBezTo>
                  <a:cubicBezTo>
                    <a:pt x="10" y="69"/>
                    <a:pt x="9" y="68"/>
                    <a:pt x="8" y="66"/>
                  </a:cubicBezTo>
                  <a:cubicBezTo>
                    <a:pt x="7" y="61"/>
                    <a:pt x="12" y="60"/>
                    <a:pt x="13" y="63"/>
                  </a:cubicBezTo>
                  <a:cubicBezTo>
                    <a:pt x="14" y="66"/>
                    <a:pt x="12" y="67"/>
                    <a:pt x="13" y="69"/>
                  </a:cubicBezTo>
                  <a:cubicBezTo>
                    <a:pt x="18" y="67"/>
                    <a:pt x="21" y="72"/>
                    <a:pt x="21" y="73"/>
                  </a:cubicBezTo>
                  <a:cubicBezTo>
                    <a:pt x="23" y="73"/>
                    <a:pt x="24" y="72"/>
                    <a:pt x="25" y="73"/>
                  </a:cubicBezTo>
                  <a:cubicBezTo>
                    <a:pt x="27" y="69"/>
                    <a:pt x="29" y="74"/>
                    <a:pt x="30" y="75"/>
                  </a:cubicBezTo>
                  <a:cubicBezTo>
                    <a:pt x="35" y="71"/>
                    <a:pt x="43" y="77"/>
                    <a:pt x="45" y="78"/>
                  </a:cubicBezTo>
                  <a:cubicBezTo>
                    <a:pt x="49" y="73"/>
                    <a:pt x="56" y="74"/>
                    <a:pt x="60" y="72"/>
                  </a:cubicBezTo>
                  <a:moveTo>
                    <a:pt x="107" y="0"/>
                  </a:moveTo>
                  <a:cubicBezTo>
                    <a:pt x="103" y="3"/>
                    <a:pt x="100" y="4"/>
                    <a:pt x="96" y="7"/>
                  </a:cubicBezTo>
                  <a:cubicBezTo>
                    <a:pt x="97" y="11"/>
                    <a:pt x="99" y="12"/>
                    <a:pt x="103" y="14"/>
                  </a:cubicBezTo>
                  <a:cubicBezTo>
                    <a:pt x="105" y="14"/>
                    <a:pt x="108" y="14"/>
                    <a:pt x="110" y="10"/>
                  </a:cubicBezTo>
                  <a:cubicBezTo>
                    <a:pt x="114" y="10"/>
                    <a:pt x="112" y="21"/>
                    <a:pt x="118" y="15"/>
                  </a:cubicBezTo>
                  <a:cubicBezTo>
                    <a:pt x="119" y="16"/>
                    <a:pt x="119" y="20"/>
                    <a:pt x="121" y="20"/>
                  </a:cubicBezTo>
                  <a:cubicBezTo>
                    <a:pt x="118" y="24"/>
                    <a:pt x="119" y="26"/>
                    <a:pt x="121" y="25"/>
                  </a:cubicBezTo>
                  <a:cubicBezTo>
                    <a:pt x="120" y="28"/>
                    <a:pt x="121" y="30"/>
                    <a:pt x="122" y="30"/>
                  </a:cubicBezTo>
                  <a:cubicBezTo>
                    <a:pt x="119" y="31"/>
                    <a:pt x="119" y="35"/>
                    <a:pt x="122" y="36"/>
                  </a:cubicBezTo>
                  <a:cubicBezTo>
                    <a:pt x="126" y="37"/>
                    <a:pt x="124" y="34"/>
                    <a:pt x="124" y="31"/>
                  </a:cubicBezTo>
                  <a:cubicBezTo>
                    <a:pt x="131" y="26"/>
                    <a:pt x="125" y="23"/>
                    <a:pt x="123" y="24"/>
                  </a:cubicBezTo>
                  <a:cubicBezTo>
                    <a:pt x="125" y="21"/>
                    <a:pt x="124" y="20"/>
                    <a:pt x="124" y="18"/>
                  </a:cubicBezTo>
                  <a:cubicBezTo>
                    <a:pt x="124" y="17"/>
                    <a:pt x="125" y="18"/>
                    <a:pt x="125" y="12"/>
                  </a:cubicBezTo>
                  <a:cubicBezTo>
                    <a:pt x="124" y="8"/>
                    <a:pt x="123" y="13"/>
                    <a:pt x="119" y="11"/>
                  </a:cubicBezTo>
                  <a:cubicBezTo>
                    <a:pt x="118" y="11"/>
                    <a:pt x="120" y="8"/>
                    <a:pt x="118" y="4"/>
                  </a:cubicBezTo>
                  <a:cubicBezTo>
                    <a:pt x="113" y="0"/>
                    <a:pt x="111" y="4"/>
                    <a:pt x="109" y="6"/>
                  </a:cubicBezTo>
                  <a:cubicBezTo>
                    <a:pt x="109" y="3"/>
                    <a:pt x="107" y="1"/>
                    <a:pt x="107" y="0"/>
                  </a:cubicBezTo>
                  <a:moveTo>
                    <a:pt x="71" y="72"/>
                  </a:moveTo>
                  <a:cubicBezTo>
                    <a:pt x="72" y="74"/>
                    <a:pt x="73" y="78"/>
                    <a:pt x="74" y="80"/>
                  </a:cubicBezTo>
                  <a:cubicBezTo>
                    <a:pt x="75" y="82"/>
                    <a:pt x="77" y="83"/>
                    <a:pt x="78" y="85"/>
                  </a:cubicBezTo>
                  <a:cubicBezTo>
                    <a:pt x="81" y="85"/>
                    <a:pt x="85" y="87"/>
                    <a:pt x="88" y="84"/>
                  </a:cubicBezTo>
                  <a:cubicBezTo>
                    <a:pt x="97" y="91"/>
                    <a:pt x="101" y="82"/>
                    <a:pt x="102" y="77"/>
                  </a:cubicBezTo>
                  <a:cubicBezTo>
                    <a:pt x="103" y="78"/>
                    <a:pt x="103" y="78"/>
                    <a:pt x="104" y="78"/>
                  </a:cubicBezTo>
                  <a:cubicBezTo>
                    <a:pt x="106" y="83"/>
                    <a:pt x="107" y="86"/>
                    <a:pt x="110" y="76"/>
                  </a:cubicBezTo>
                  <a:cubicBezTo>
                    <a:pt x="112" y="77"/>
                    <a:pt x="115" y="80"/>
                    <a:pt x="119" y="77"/>
                  </a:cubicBezTo>
                  <a:cubicBezTo>
                    <a:pt x="120" y="76"/>
                    <a:pt x="122" y="74"/>
                    <a:pt x="120" y="69"/>
                  </a:cubicBezTo>
                  <a:cubicBezTo>
                    <a:pt x="121" y="69"/>
                    <a:pt x="122" y="68"/>
                    <a:pt x="123" y="66"/>
                  </a:cubicBezTo>
                  <a:cubicBezTo>
                    <a:pt x="124" y="61"/>
                    <a:pt x="119" y="60"/>
                    <a:pt x="118" y="63"/>
                  </a:cubicBezTo>
                  <a:cubicBezTo>
                    <a:pt x="117" y="66"/>
                    <a:pt x="119" y="67"/>
                    <a:pt x="118" y="69"/>
                  </a:cubicBezTo>
                  <a:cubicBezTo>
                    <a:pt x="113" y="67"/>
                    <a:pt x="110" y="72"/>
                    <a:pt x="110" y="73"/>
                  </a:cubicBezTo>
                  <a:cubicBezTo>
                    <a:pt x="108" y="73"/>
                    <a:pt x="107" y="72"/>
                    <a:pt x="106" y="73"/>
                  </a:cubicBezTo>
                  <a:cubicBezTo>
                    <a:pt x="104" y="69"/>
                    <a:pt x="102" y="74"/>
                    <a:pt x="101" y="75"/>
                  </a:cubicBezTo>
                  <a:cubicBezTo>
                    <a:pt x="96" y="71"/>
                    <a:pt x="88" y="77"/>
                    <a:pt x="86" y="78"/>
                  </a:cubicBezTo>
                  <a:cubicBezTo>
                    <a:pt x="82" y="73"/>
                    <a:pt x="75" y="74"/>
                    <a:pt x="71" y="72"/>
                  </a:cubicBezTo>
                </a:path>
              </a:pathLst>
            </a:custGeom>
            <a:solidFill>
              <a:srgbClr val="F160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20595" name="Object 115">
            <a:extLst>
              <a:ext uri="{FF2B5EF4-FFF2-40B4-BE49-F238E27FC236}">
                <a16:creationId xmlns:a16="http://schemas.microsoft.com/office/drawing/2014/main" id="{6266DBE8-50D4-4EF6-87A0-5733005974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2138" y="4581525"/>
          <a:ext cx="3024187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2" name="CorelDRAW" r:id="rId9" imgW="1480423" imgH="946785" progId="CorelDRAW.Graphic.9">
                  <p:embed/>
                </p:oleObj>
              </mc:Choice>
              <mc:Fallback>
                <p:oleObj name="CorelDRAW" r:id="rId9" imgW="1480423" imgH="946785" progId="CorelDRAW.Graphic.9">
                  <p:embed/>
                  <p:pic>
                    <p:nvPicPr>
                      <p:cNvPr id="0" name="Object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581525"/>
                        <a:ext cx="3024187" cy="193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6" name="Object 116">
            <a:extLst>
              <a:ext uri="{FF2B5EF4-FFF2-40B4-BE49-F238E27FC236}">
                <a16:creationId xmlns:a16="http://schemas.microsoft.com/office/drawing/2014/main" id="{2D5B8041-466A-4960-B45F-6BC51124C2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260350"/>
          <a:ext cx="2736850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3" name="CorelDRAW" r:id="rId11" imgW="1644491" imgH="1180624" progId="CorelDRAW.Graphic.9">
                  <p:embed/>
                </p:oleObj>
              </mc:Choice>
              <mc:Fallback>
                <p:oleObj name="CorelDRAW" r:id="rId11" imgW="1644491" imgH="1180624" progId="CorelDRAW.Graphic.9">
                  <p:embed/>
                  <p:pic>
                    <p:nvPicPr>
                      <p:cNvPr id="0" name="Object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60350"/>
                        <a:ext cx="2736850" cy="196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7" name="Object 117">
            <a:extLst>
              <a:ext uri="{FF2B5EF4-FFF2-40B4-BE49-F238E27FC236}">
                <a16:creationId xmlns:a16="http://schemas.microsoft.com/office/drawing/2014/main" id="{FBAFC5BD-73B5-4C19-82AF-B39025FA5A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2492375"/>
          <a:ext cx="208756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4" name="CorelDRAW" r:id="rId13" imgW="1269682" imgH="1204198" progId="CorelDRAW.Graphic.9">
                  <p:embed/>
                </p:oleObj>
              </mc:Choice>
              <mc:Fallback>
                <p:oleObj name="CorelDRAW" r:id="rId13" imgW="1269682" imgH="1204198" progId="CorelDRAW.Graphic.9">
                  <p:embed/>
                  <p:pic>
                    <p:nvPicPr>
                      <p:cNvPr id="0" name="Object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492375"/>
                        <a:ext cx="2087563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8" name="Object 118">
            <a:extLst>
              <a:ext uri="{FF2B5EF4-FFF2-40B4-BE49-F238E27FC236}">
                <a16:creationId xmlns:a16="http://schemas.microsoft.com/office/drawing/2014/main" id="{4CE06235-E764-4080-854F-3FD628C419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7175" y="2420938"/>
          <a:ext cx="1266825" cy="2116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5" name="CorelDRAW" r:id="rId15" imgW="1396127" imgH="2332196" progId="CorelDRAW.Graphic.9">
                  <p:embed/>
                </p:oleObj>
              </mc:Choice>
              <mc:Fallback>
                <p:oleObj name="CorelDRAW" r:id="rId15" imgW="1396127" imgH="2332196" progId="CorelDRAW.Graphic.9">
                  <p:embed/>
                  <p:pic>
                    <p:nvPicPr>
                      <p:cNvPr id="0" name="Object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20938"/>
                        <a:ext cx="1266825" cy="2116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73" name="Object 569">
            <a:extLst>
              <a:ext uri="{FF2B5EF4-FFF2-40B4-BE49-F238E27FC236}">
                <a16:creationId xmlns:a16="http://schemas.microsoft.com/office/drawing/2014/main" id="{61AB1EED-0904-4D96-A52A-AD9B3F6043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76825" y="3141663"/>
          <a:ext cx="2967038" cy="331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76" name="CorelDRAW" r:id="rId3" imgW="972264" imgH="1084183" progId="CorelDRAW.Graphic.9">
                  <p:embed/>
                </p:oleObj>
              </mc:Choice>
              <mc:Fallback>
                <p:oleObj name="CorelDRAW" r:id="rId3" imgW="972264" imgH="1084183" progId="CorelDRAW.Graphic.9">
                  <p:embed/>
                  <p:pic>
                    <p:nvPicPr>
                      <p:cNvPr id="0" name="Object 5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141663"/>
                        <a:ext cx="2967038" cy="331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74" name="Object 570">
            <a:extLst>
              <a:ext uri="{FF2B5EF4-FFF2-40B4-BE49-F238E27FC236}">
                <a16:creationId xmlns:a16="http://schemas.microsoft.com/office/drawing/2014/main" id="{2A3FEE90-7096-4E6C-806F-5C8359D826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2988" y="2276475"/>
          <a:ext cx="338455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77" name="CorelDRAW" r:id="rId5" imgW="1594961" imgH="1246346" progId="CorelDRAW.Graphic.9">
                  <p:embed/>
                </p:oleObj>
              </mc:Choice>
              <mc:Fallback>
                <p:oleObj name="CorelDRAW" r:id="rId5" imgW="1594961" imgH="1246346" progId="CorelDRAW.Graphic.9">
                  <p:embed/>
                  <p:pic>
                    <p:nvPicPr>
                      <p:cNvPr id="0" name="Object 5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276475"/>
                        <a:ext cx="3384550" cy="264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075" name="Object 571">
            <a:extLst>
              <a:ext uri="{FF2B5EF4-FFF2-40B4-BE49-F238E27FC236}">
                <a16:creationId xmlns:a16="http://schemas.microsoft.com/office/drawing/2014/main" id="{F683B291-3976-4A8E-8C95-77E6DF38B7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70463" y="188913"/>
          <a:ext cx="2122487" cy="252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78" name="CorelDRAW" r:id="rId7" imgW="912257" imgH="1086088" progId="CorelDRAW.Graphic.9">
                  <p:embed/>
                </p:oleObj>
              </mc:Choice>
              <mc:Fallback>
                <p:oleObj name="CorelDRAW" r:id="rId7" imgW="912257" imgH="1086088" progId="CorelDRAW.Graphic.9">
                  <p:embed/>
                  <p:pic>
                    <p:nvPicPr>
                      <p:cNvPr id="0" name="Object 5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463" y="188913"/>
                        <a:ext cx="2122487" cy="2525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A0D06F8-CB11-4513-A48C-D9334DC740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ВИДЫ СИММЕТРИЙ,</a:t>
            </a:r>
            <a:br>
              <a:rPr lang="ru-RU" altLang="ru-RU" sz="4000"/>
            </a:br>
            <a:r>
              <a:rPr lang="ru-RU" altLang="ru-RU" sz="4000"/>
              <a:t>ИЗУЧАЕМЫХ В ШКОЛЕ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77EA0FB-7643-4245-A3AC-ECDD8FD2C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717800"/>
            <a:ext cx="25923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ОСЕВАЯ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95608B2A-1329-4964-A885-AA420D346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08275"/>
            <a:ext cx="4032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ЦЕНТРАЛЬНАЯ</a:t>
            </a:r>
          </a:p>
        </p:txBody>
      </p:sp>
      <p:sp>
        <p:nvSpPr>
          <p:cNvPr id="4102" name="AutoShape 6">
            <a:extLst>
              <a:ext uri="{FF2B5EF4-FFF2-40B4-BE49-F238E27FC236}">
                <a16:creationId xmlns:a16="http://schemas.microsoft.com/office/drawing/2014/main" id="{84491273-1D7D-4670-A9C1-F83776426B72}"/>
              </a:ext>
            </a:extLst>
          </p:cNvPr>
          <p:cNvSpPr>
            <a:spLocks noChangeArrowheads="1"/>
          </p:cNvSpPr>
          <p:nvPr/>
        </p:nvSpPr>
        <p:spPr bwMode="auto">
          <a:xfrm rot="2603463">
            <a:off x="2411413" y="1700213"/>
            <a:ext cx="431800" cy="1511300"/>
          </a:xfrm>
          <a:prstGeom prst="downArrow">
            <a:avLst>
              <a:gd name="adj1" fmla="val 40444"/>
              <a:gd name="adj2" fmla="val 87500"/>
            </a:avLst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AutoShape 7">
            <a:extLst>
              <a:ext uri="{FF2B5EF4-FFF2-40B4-BE49-F238E27FC236}">
                <a16:creationId xmlns:a16="http://schemas.microsoft.com/office/drawing/2014/main" id="{671B55E8-00D7-4B0E-B198-602DADB3BDEE}"/>
              </a:ext>
            </a:extLst>
          </p:cNvPr>
          <p:cNvSpPr>
            <a:spLocks noChangeArrowheads="1"/>
          </p:cNvSpPr>
          <p:nvPr/>
        </p:nvSpPr>
        <p:spPr bwMode="auto">
          <a:xfrm rot="18996537" flipH="1">
            <a:off x="5867400" y="1700213"/>
            <a:ext cx="431800" cy="1511300"/>
          </a:xfrm>
          <a:prstGeom prst="downArrow">
            <a:avLst>
              <a:gd name="adj1" fmla="val 40444"/>
              <a:gd name="adj2" fmla="val 87500"/>
            </a:avLst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7" name="Oval 21">
            <a:extLst>
              <a:ext uri="{FF2B5EF4-FFF2-40B4-BE49-F238E27FC236}">
                <a16:creationId xmlns:a16="http://schemas.microsoft.com/office/drawing/2014/main" id="{343B1C71-DE63-4919-B9E0-3D48C08A1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088" y="3789363"/>
            <a:ext cx="1871662" cy="1871662"/>
          </a:xfrm>
          <a:prstGeom prst="ellipse">
            <a:avLst/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21" name="AutoShape 25">
            <a:extLst>
              <a:ext uri="{FF2B5EF4-FFF2-40B4-BE49-F238E27FC236}">
                <a16:creationId xmlns:a16="http://schemas.microsoft.com/office/drawing/2014/main" id="{66B5279F-24E3-4240-90F6-9FA62B8B0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4652963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124" name="Object 28">
            <a:extLst>
              <a:ext uri="{FF2B5EF4-FFF2-40B4-BE49-F238E27FC236}">
                <a16:creationId xmlns:a16="http://schemas.microsoft.com/office/drawing/2014/main" id="{806FFC06-0AF4-4CB4-827B-CE020FB790B1}"/>
              </a:ext>
            </a:extLst>
          </p:cNvPr>
          <p:cNvGraphicFramePr>
            <a:graphicFrameLocks noChangeAspect="1"/>
          </p:cNvGraphicFramePr>
          <p:nvPr>
            <p:ph idx="1"/>
          </p:nvPr>
        </p:nvGraphicFramePr>
        <p:xfrm>
          <a:off x="34925" y="3748088"/>
          <a:ext cx="38163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CorelDRAW" r:id="rId3" imgW="4970145" imgH="2437448" progId="CorelDRAW.Graphic.9">
                  <p:embed/>
                </p:oleObj>
              </mc:Choice>
              <mc:Fallback>
                <p:oleObj name="CorelDRAW" r:id="rId3" imgW="4970145" imgH="2437448" progId="CorelDRAW.Graphic.9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3748088"/>
                        <a:ext cx="381635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>
            <a:extLst>
              <a:ext uri="{FF2B5EF4-FFF2-40B4-BE49-F238E27FC236}">
                <a16:creationId xmlns:a16="http://schemas.microsoft.com/office/drawing/2014/main" id="{6D65BA0E-9362-468C-AAAE-A17ABB8098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3213" y="476250"/>
            <a:ext cx="8229600" cy="1143000"/>
          </a:xfrm>
          <a:noFill/>
          <a:ln/>
        </p:spPr>
        <p:txBody>
          <a:bodyPr/>
          <a:lstStyle/>
          <a:p>
            <a:r>
              <a:rPr lang="ru-RU" altLang="ru-RU"/>
              <a:t>ДРУГИЕ ВИДЫ СИММЕТРИИ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4A58ACCA-37F3-4C3E-B177-EB8578648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1916113"/>
            <a:ext cx="525780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marL="838200" indent="-838200"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4000"/>
              <a:t>     </a:t>
            </a:r>
            <a:br>
              <a:rPr lang="ru-RU" altLang="ru-RU" sz="4000"/>
            </a:br>
            <a:r>
              <a:rPr lang="ru-RU" altLang="ru-RU" sz="4000"/>
              <a:t>1. ЗЕРКАЛЬНАЯ</a:t>
            </a:r>
            <a:br>
              <a:rPr lang="ru-RU" altLang="ru-RU" sz="4000"/>
            </a:br>
            <a:br>
              <a:rPr lang="ru-RU" altLang="ru-RU" sz="1400"/>
            </a:br>
            <a:r>
              <a:rPr lang="ru-RU" altLang="ru-RU" sz="4000"/>
              <a:t>2. ПОВОРОТНАЯ</a:t>
            </a:r>
            <a:br>
              <a:rPr lang="ru-RU" altLang="ru-RU" sz="4000"/>
            </a:br>
            <a:br>
              <a:rPr lang="ru-RU" altLang="ru-RU" sz="1400"/>
            </a:br>
            <a:r>
              <a:rPr lang="ru-RU" altLang="ru-RU" sz="4000"/>
              <a:t>3. ПЕРЕНОСНАЯ</a:t>
            </a:r>
            <a:br>
              <a:rPr lang="ru-RU" altLang="ru-RU" sz="4000"/>
            </a:br>
            <a:br>
              <a:rPr lang="ru-RU" altLang="ru-RU" sz="1400"/>
            </a:br>
            <a:r>
              <a:rPr lang="ru-RU" altLang="ru-RU" sz="4000"/>
              <a:t>- БОРДЮРЫ</a:t>
            </a:r>
            <a:br>
              <a:rPr lang="ru-RU" altLang="ru-RU" sz="4000"/>
            </a:br>
            <a:br>
              <a:rPr lang="ru-RU" altLang="ru-RU" sz="1400"/>
            </a:br>
            <a:r>
              <a:rPr lang="ru-RU" altLang="ru-RU" sz="4000"/>
              <a:t>- ОРНАМЕНТЫ</a:t>
            </a:r>
            <a:br>
              <a:rPr lang="ru-RU" altLang="ru-RU" sz="4000"/>
            </a:br>
            <a:br>
              <a:rPr lang="ru-RU" altLang="ru-RU" sz="1400"/>
            </a:br>
            <a:r>
              <a:rPr lang="ru-RU" altLang="ru-RU" sz="4000"/>
              <a:t>- ПОДОБИЕ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1A2A7422-99A9-4B55-A80E-02FE42D344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/>
              <a:t>ЗЕРКАЛЬНАЯ СИММЕТРИЯ</a:t>
            </a:r>
          </a:p>
        </p:txBody>
      </p:sp>
      <p:graphicFrame>
        <p:nvGraphicFramePr>
          <p:cNvPr id="8197" name="Object 5">
            <a:extLst>
              <a:ext uri="{FF2B5EF4-FFF2-40B4-BE49-F238E27FC236}">
                <a16:creationId xmlns:a16="http://schemas.microsoft.com/office/drawing/2014/main" id="{AE418F76-E935-421F-B6DE-D787100706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76375" y="1700213"/>
          <a:ext cx="5905500" cy="399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CorelDRAW" r:id="rId3" imgW="2817971" imgH="1908572" progId="CorelDRAW.Graphic.9">
                  <p:embed/>
                </p:oleObj>
              </mc:Choice>
              <mc:Fallback>
                <p:oleObj name="CorelDRAW" r:id="rId3" imgW="2817971" imgH="1908572" progId="CorelDRAW.Graphic.9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700213"/>
                        <a:ext cx="5905500" cy="3998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Line 6">
            <a:extLst>
              <a:ext uri="{FF2B5EF4-FFF2-40B4-BE49-F238E27FC236}">
                <a16:creationId xmlns:a16="http://schemas.microsoft.com/office/drawing/2014/main" id="{039EB7DC-0E32-46B7-9E9A-DF585201CF5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4363" y="1290638"/>
            <a:ext cx="3175" cy="4875212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>
            <a:extLst>
              <a:ext uri="{FF2B5EF4-FFF2-40B4-BE49-F238E27FC236}">
                <a16:creationId xmlns:a16="http://schemas.microsoft.com/office/drawing/2014/main" id="{416B293F-D666-4A8C-BE79-611431435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263" y="1557338"/>
            <a:ext cx="443388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angle 4">
            <a:extLst>
              <a:ext uri="{FF2B5EF4-FFF2-40B4-BE49-F238E27FC236}">
                <a16:creationId xmlns:a16="http://schemas.microsoft.com/office/drawing/2014/main" id="{9F0FFA32-D39E-4501-8752-D0ACDEBEFB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/>
              <a:t>ПОВОРОТНАЯ СИММЕТРИЯ</a:t>
            </a:r>
          </a:p>
        </p:txBody>
      </p:sp>
      <p:graphicFrame>
        <p:nvGraphicFramePr>
          <p:cNvPr id="9221" name="Object 5">
            <a:extLst>
              <a:ext uri="{FF2B5EF4-FFF2-40B4-BE49-F238E27FC236}">
                <a16:creationId xmlns:a16="http://schemas.microsoft.com/office/drawing/2014/main" id="{743B15D0-6951-4B33-BB0C-DDB7589B77D3}"/>
              </a:ext>
            </a:extLst>
          </p:cNvPr>
          <p:cNvGraphicFramePr>
            <a:graphicFrameLocks noChangeAspect="1"/>
          </p:cNvGraphicFramePr>
          <p:nvPr>
            <p:ph idx="1"/>
          </p:nvPr>
        </p:nvGraphicFramePr>
        <p:xfrm>
          <a:off x="468313" y="1557338"/>
          <a:ext cx="4330700" cy="456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CorelDRAW" r:id="rId4" imgW="3602355" imgH="3795951" progId="CorelDRAW.Graphic.9">
                  <p:embed/>
                </p:oleObj>
              </mc:Choice>
              <mc:Fallback>
                <p:oleObj name="CorelDRAW" r:id="rId4" imgW="3602355" imgH="3795951" progId="CorelDRAW.Graphic.9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57338"/>
                        <a:ext cx="4330700" cy="456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D85728A5-3277-40DF-BC8C-CB83B49C6D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  <a:noFill/>
          <a:ln/>
        </p:spPr>
        <p:txBody>
          <a:bodyPr/>
          <a:lstStyle/>
          <a:p>
            <a:r>
              <a:rPr lang="ru-RU" altLang="ru-RU"/>
              <a:t>ПЕРЕНОСНАЯ СИММЕТРИЯ</a:t>
            </a:r>
            <a:r>
              <a:rPr lang="en-US" altLang="ru-RU"/>
              <a:t>:</a:t>
            </a:r>
            <a:endParaRPr lang="ru-RU" altLang="ru-RU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B7DCC9FE-7D47-425B-A10D-641734A4B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0413" y="1196975"/>
            <a:ext cx="4773612" cy="78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/>
              <a:t>1. ОРНАМЕНТЫ</a:t>
            </a:r>
          </a:p>
        </p:txBody>
      </p:sp>
      <p:pic>
        <p:nvPicPr>
          <p:cNvPr id="10251" name="Picture 11">
            <a:extLst>
              <a:ext uri="{FF2B5EF4-FFF2-40B4-BE49-F238E27FC236}">
                <a16:creationId xmlns:a16="http://schemas.microsoft.com/office/drawing/2014/main" id="{6F62A347-0011-463C-89E1-FC0860CFE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916113"/>
            <a:ext cx="394335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>
            <a:extLst>
              <a:ext uri="{FF2B5EF4-FFF2-40B4-BE49-F238E27FC236}">
                <a16:creationId xmlns:a16="http://schemas.microsoft.com/office/drawing/2014/main" id="{E589D796-AAC3-44BC-BDD1-388ECA59F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4319588" cy="427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174</Words>
  <Application>Microsoft Office PowerPoint</Application>
  <PresentationFormat>Экран (4:3)</PresentationFormat>
  <Paragraphs>54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 Antiqua</vt:lpstr>
      <vt:lpstr>Bookman Old Style</vt:lpstr>
      <vt:lpstr>Оформление по умолчанию</vt:lpstr>
      <vt:lpstr>CorelDRAW 9.0 Graphic</vt:lpstr>
      <vt:lpstr>ОТКРЫТЫЙ УРОК  ПО МАТЕМАТИКЕ В 8 КЛАССЕ</vt:lpstr>
      <vt:lpstr>Презентация PowerPoint</vt:lpstr>
      <vt:lpstr>Презентация PowerPoint</vt:lpstr>
      <vt:lpstr>Презентация PowerPoint</vt:lpstr>
      <vt:lpstr>ВИДЫ СИММЕТРИЙ, ИЗУЧАЕМЫХ В ШКОЛЕ</vt:lpstr>
      <vt:lpstr>ДРУГИЕ ВИДЫ СИММЕТРИИ</vt:lpstr>
      <vt:lpstr>ЗЕРКАЛЬНАЯ СИММЕТРИЯ</vt:lpstr>
      <vt:lpstr>ПОВОРОТНАЯ СИММЕТРИЯ</vt:lpstr>
      <vt:lpstr>ПЕРЕНОСНАЯ СИММЕТРИЯ:</vt:lpstr>
      <vt:lpstr>Презентация PowerPoint</vt:lpstr>
      <vt:lpstr>Презентация PowerPoint</vt:lpstr>
      <vt:lpstr>ОПРЕДЕЛЕНИЕ ТОЧЕК, СИММЕТРИЧНЫХ ОТНОСИТЕЛЬНО ПРЯМОЙ</vt:lpstr>
      <vt:lpstr>ОПРЕДЕЛЕНИЕ ФИГУРЫ, ИМЕЮЩЕЙ ОСЬ СИММЕТРИИ</vt:lpstr>
      <vt:lpstr>Презентация PowerPoint</vt:lpstr>
      <vt:lpstr>ОПРЕДЕЛЕНИЕ ЦЕНТРАЛЬНО- СИММЕТРИЧНЫХ ТОЧЕК</vt:lpstr>
      <vt:lpstr>ОПРЕДЕЛЕНИЕ ФИГУРЫ, ИМЕЮЩЕЙ ЦЕНТР СИММЕТРИИ</vt:lpstr>
      <vt:lpstr>ФИГУРА, ИМЕЮЩАЯ  ЦЕНТР СИММЕТРИИ</vt:lpstr>
      <vt:lpstr>ДОМАШНЕЕ ЗАДАНИЕ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36</cp:revision>
  <dcterms:created xsi:type="dcterms:W3CDTF">2005-10-23T08:14:08Z</dcterms:created>
  <dcterms:modified xsi:type="dcterms:W3CDTF">2019-12-22T17:13:26Z</dcterms:modified>
</cp:coreProperties>
</file>