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16" autoAdjust="0"/>
    <p:restoredTop sz="94576" autoAdjust="0"/>
  </p:normalViewPr>
  <p:slideViewPr>
    <p:cSldViewPr>
      <p:cViewPr varScale="1">
        <p:scale>
          <a:sx n="102" d="100"/>
          <a:sy n="102" d="100"/>
        </p:scale>
        <p:origin x="558" y="96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F5876-D5D0-417E-B7B5-34692A86A50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7EF87-95D1-4056-A799-608C40678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857236"/>
            <a:ext cx="6715172" cy="3571900"/>
          </a:xfrm>
        </p:spPr>
        <p:txBody>
          <a:bodyPr>
            <a:noAutofit/>
          </a:bodyPr>
          <a:lstStyle/>
          <a:p>
            <a:br>
              <a:rPr lang="en-US" sz="4800" b="1" dirty="0"/>
            </a:br>
            <a:r>
              <a:rPr lang="ru-RU" sz="3200" b="1" dirty="0"/>
              <a:t>Повторительно-обобщающий </a:t>
            </a:r>
            <a:br>
              <a:rPr lang="en-US" sz="3200" b="1" dirty="0"/>
            </a:br>
            <a:r>
              <a:rPr lang="ru-RU" sz="3200" b="1" dirty="0"/>
              <a:t>урок</a:t>
            </a:r>
            <a:br>
              <a:rPr lang="en-US" sz="3200" b="1" dirty="0"/>
            </a:br>
            <a:r>
              <a:rPr lang="ru-RU" sz="3200" b="1" dirty="0"/>
              <a:t> по теме </a:t>
            </a:r>
            <a:br>
              <a:rPr lang="en-US" sz="4800" b="1" dirty="0"/>
            </a:br>
            <a:r>
              <a:rPr lang="en-US" sz="8000" b="1" dirty="0"/>
              <a:t>“</a:t>
            </a:r>
            <a:r>
              <a:rPr lang="ru-RU" sz="8000" b="1" dirty="0"/>
              <a:t>Треугольник</a:t>
            </a:r>
            <a:r>
              <a:rPr lang="en-US" sz="8000" b="1" dirty="0"/>
              <a:t>”</a:t>
            </a:r>
            <a:endParaRPr lang="ru-RU" sz="8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/>
              <a:t>Определения, </a:t>
            </a:r>
            <a:br>
              <a:rPr lang="ru-RU" sz="5400" b="1" dirty="0"/>
            </a:br>
            <a:r>
              <a:rPr lang="ru-RU" sz="5400" b="1" dirty="0"/>
              <a:t>свойства, признаки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04992"/>
          <a:ext cx="8229600" cy="30956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47823">
                <a:tc>
                  <a:txBody>
                    <a:bodyPr/>
                    <a:lstStyle/>
                    <a:p>
                      <a:pPr algn="ctr"/>
                      <a:r>
                        <a:rPr lang="ru-RU" sz="2700" baseline="0" dirty="0">
                          <a:solidFill>
                            <a:schemeClr val="tx1"/>
                          </a:solidFill>
                        </a:rPr>
                        <a:t>Определения</a:t>
                      </a: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dirty="0">
                          <a:solidFill>
                            <a:schemeClr val="tx1"/>
                          </a:solidFill>
                        </a:rPr>
                        <a:t>Свойства</a:t>
                      </a: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dirty="0">
                          <a:solidFill>
                            <a:schemeClr val="tx1"/>
                          </a:solidFill>
                        </a:rPr>
                        <a:t>Признаки</a:t>
                      </a:r>
                    </a:p>
                  </a:txBody>
                  <a:tcPr marT="38100" marB="381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7823">
                <a:tc>
                  <a:txBody>
                    <a:bodyPr/>
                    <a:lstStyle/>
                    <a:p>
                      <a:pPr algn="ctr"/>
                      <a:r>
                        <a:rPr lang="ru-RU" sz="2300" b="1" dirty="0"/>
                        <a:t>…  называется …</a:t>
                      </a:r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baseline="0" dirty="0"/>
                        <a:t> </a:t>
                      </a:r>
                      <a:r>
                        <a:rPr lang="ru-RU" sz="2300" b="1" u="sng" baseline="0" dirty="0"/>
                        <a:t>Объект</a:t>
                      </a:r>
                    </a:p>
                    <a:p>
                      <a:pPr algn="ctr"/>
                      <a:r>
                        <a:rPr lang="ru-RU" sz="2300" b="1" u="none" baseline="0" dirty="0"/>
                        <a:t>указывается</a:t>
                      </a:r>
                    </a:p>
                    <a:p>
                      <a:pPr algn="ctr"/>
                      <a:r>
                        <a:rPr lang="ru-RU" sz="2300" b="1" baseline="0" dirty="0"/>
                        <a:t> </a:t>
                      </a:r>
                      <a:r>
                        <a:rPr lang="ru-RU" sz="2300" b="1" u="sng" baseline="0" dirty="0"/>
                        <a:t>в начале </a:t>
                      </a:r>
                      <a:r>
                        <a:rPr lang="ru-RU" sz="2300" b="1" baseline="0" dirty="0"/>
                        <a:t>формулировки</a:t>
                      </a:r>
                      <a:endParaRPr lang="ru-RU" sz="2300" b="1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u="sng" dirty="0"/>
                        <a:t>В конце </a:t>
                      </a:r>
                      <a:r>
                        <a:rPr lang="ru-RU" sz="2300" b="1" dirty="0"/>
                        <a:t>формулировки указывается</a:t>
                      </a:r>
                    </a:p>
                    <a:p>
                      <a:pPr algn="ctr"/>
                      <a:r>
                        <a:rPr lang="ru-RU" sz="2300" b="1" u="sng" dirty="0"/>
                        <a:t>объект</a:t>
                      </a:r>
                    </a:p>
                  </a:txBody>
                  <a:tcPr marT="38100" marB="381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842685"/>
          </a:xfrm>
        </p:spPr>
        <p:txBody>
          <a:bodyPr/>
          <a:lstStyle/>
          <a:p>
            <a:r>
              <a:rPr lang="ru-RU" b="1" dirty="0"/>
              <a:t>Четвертый - лишний</a:t>
            </a:r>
          </a:p>
        </p:txBody>
      </p:sp>
      <p:pic>
        <p:nvPicPr>
          <p:cNvPr id="1026" name="Picture 2" descr="C:\Users\Марина\Desktop\Слайд 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lum bright="52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1000112"/>
            <a:ext cx="6000792" cy="4572032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699809"/>
          </a:xfrm>
        </p:spPr>
        <p:txBody>
          <a:bodyPr>
            <a:noAutofit/>
          </a:bodyPr>
          <a:lstStyle/>
          <a:p>
            <a:r>
              <a:rPr lang="ru-RU" b="1" dirty="0"/>
              <a:t>Почему</a:t>
            </a:r>
            <a:r>
              <a:rPr lang="en-US" b="1" dirty="0"/>
              <a:t>?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28674"/>
            <a:ext cx="8229600" cy="4176462"/>
          </a:xfrm>
        </p:spPr>
        <p:txBody>
          <a:bodyPr/>
          <a:lstStyle/>
          <a:p>
            <a:r>
              <a:rPr lang="en-US" dirty="0"/>
              <a:t> </a:t>
            </a:r>
            <a:r>
              <a:rPr lang="ru-RU" b="1" dirty="0"/>
              <a:t>по условию</a:t>
            </a:r>
            <a:r>
              <a:rPr lang="en-US" b="1" dirty="0"/>
              <a:t>;</a:t>
            </a:r>
          </a:p>
          <a:p>
            <a:r>
              <a:rPr lang="ru-RU" b="1" dirty="0"/>
              <a:t>по определению</a:t>
            </a:r>
            <a:r>
              <a:rPr lang="en-US" b="1" dirty="0"/>
              <a:t>;</a:t>
            </a:r>
            <a:endParaRPr lang="ru-RU" b="1" dirty="0"/>
          </a:p>
          <a:p>
            <a:r>
              <a:rPr lang="ru-RU" b="1" dirty="0"/>
              <a:t>по свойству</a:t>
            </a:r>
            <a:r>
              <a:rPr lang="en-US" b="1" dirty="0"/>
              <a:t>;</a:t>
            </a:r>
          </a:p>
          <a:p>
            <a:r>
              <a:rPr lang="ru-RU" b="1" dirty="0"/>
              <a:t>по признаку</a:t>
            </a:r>
            <a:r>
              <a:rPr lang="en-US" b="1" dirty="0"/>
              <a:t>;</a:t>
            </a:r>
            <a:endParaRPr lang="ru-RU" b="1" dirty="0"/>
          </a:p>
          <a:p>
            <a:r>
              <a:rPr lang="ru-RU" b="1" dirty="0"/>
              <a:t>по дополнительному построению</a:t>
            </a:r>
            <a:r>
              <a:rPr lang="en-US" b="1" dirty="0"/>
              <a:t>;</a:t>
            </a:r>
          </a:p>
          <a:p>
            <a:r>
              <a:rPr lang="ru-RU" b="1" dirty="0"/>
              <a:t>по доказанному ранее</a:t>
            </a:r>
            <a:r>
              <a:rPr lang="en-US" b="1" dirty="0"/>
              <a:t>;</a:t>
            </a:r>
          </a:p>
          <a:p>
            <a:r>
              <a:rPr lang="ru-RU" b="1" dirty="0"/>
              <a:t>по аксиоме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84268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Доказать равенство треугольников</a:t>
            </a:r>
            <a:r>
              <a:rPr lang="en-US" b="1" dirty="0"/>
              <a:t>:</a:t>
            </a:r>
            <a:endParaRPr lang="ru-RU" b="1" dirty="0"/>
          </a:p>
        </p:txBody>
      </p:sp>
      <p:pic>
        <p:nvPicPr>
          <p:cNvPr id="3074" name="Picture 2" descr="C:\Users\Марина\Desktop\Слайд 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lum bright="4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142988"/>
            <a:ext cx="7429551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7"/>
            <a:ext cx="8501122" cy="85725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Доказать</a:t>
            </a:r>
            <a:r>
              <a:rPr lang="en-US" b="1" dirty="0"/>
              <a:t>:</a:t>
            </a:r>
            <a:r>
              <a:rPr lang="ru-RU" b="1" dirty="0"/>
              <a:t>    АВС - равнобедренный </a:t>
            </a:r>
          </a:p>
        </p:txBody>
      </p:sp>
      <p:pic>
        <p:nvPicPr>
          <p:cNvPr id="4098" name="Picture 2" descr="C:\Users\Марина\Desktop\Слайд 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928674"/>
            <a:ext cx="6357982" cy="4572032"/>
          </a:xfrm>
          <a:prstGeom prst="rect">
            <a:avLst/>
          </a:prstGeom>
          <a:noFill/>
        </p:spPr>
      </p:pic>
      <p:sp useBgFill="1">
        <p:nvSpPr>
          <p:cNvPr id="6" name="Равнобедренный треугольник 5"/>
          <p:cNvSpPr/>
          <p:nvPr/>
        </p:nvSpPr>
        <p:spPr>
          <a:xfrm>
            <a:off x="3143240" y="428608"/>
            <a:ext cx="142876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5"/>
            <a:ext cx="8501122" cy="2143141"/>
          </a:xfrm>
        </p:spPr>
        <p:txBody>
          <a:bodyPr>
            <a:noAutofit/>
          </a:bodyPr>
          <a:lstStyle/>
          <a:p>
            <a:br>
              <a:rPr lang="en-US" sz="7200" b="1" dirty="0"/>
            </a:br>
            <a:r>
              <a:rPr lang="ru-RU" sz="7200" b="1" dirty="0"/>
              <a:t>Домашнее </a:t>
            </a:r>
            <a:br>
              <a:rPr lang="en-US" sz="7200" b="1" dirty="0"/>
            </a:br>
            <a:r>
              <a:rPr lang="ru-RU" sz="7200" b="1" dirty="0"/>
              <a:t>задание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-142896"/>
            <a:ext cx="8229600" cy="524803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sz="8000" dirty="0"/>
          </a:p>
          <a:p>
            <a:pPr algn="ctr">
              <a:buNone/>
            </a:pPr>
            <a:endParaRPr lang="en-US" sz="8000" dirty="0"/>
          </a:p>
          <a:p>
            <a:pPr algn="ctr">
              <a:buNone/>
            </a:pPr>
            <a:endParaRPr lang="en-US" sz="8000" dirty="0"/>
          </a:p>
          <a:p>
            <a:pPr algn="ctr">
              <a:buNone/>
            </a:pPr>
            <a:r>
              <a:rPr lang="ru-RU" sz="8000" dirty="0"/>
              <a:t>№ 138</a:t>
            </a:r>
            <a:r>
              <a:rPr lang="en-US" sz="8000" dirty="0"/>
              <a:t>;</a:t>
            </a:r>
            <a:r>
              <a:rPr lang="ru-RU" sz="8000" dirty="0"/>
              <a:t> № 139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62</Words>
  <Application>Microsoft Office PowerPoint</Application>
  <PresentationFormat>Экран (16:10)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 Повторительно-обобщающий  урок  по теме  “Треугольник”</vt:lpstr>
      <vt:lpstr>Определения,  свойства, признаки</vt:lpstr>
      <vt:lpstr>Четвертый - лишний</vt:lpstr>
      <vt:lpstr>Почему?</vt:lpstr>
      <vt:lpstr>Доказать равенство треугольников:</vt:lpstr>
      <vt:lpstr>Доказать:    АВС - равнобедренный </vt:lpstr>
      <vt:lpstr> Домашнее 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39</cp:revision>
  <dcterms:created xsi:type="dcterms:W3CDTF">2014-11-23T05:47:36Z</dcterms:created>
  <dcterms:modified xsi:type="dcterms:W3CDTF">2019-12-22T20:37:19Z</dcterms:modified>
</cp:coreProperties>
</file>