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0" r:id="rId5"/>
    <p:sldId id="261" r:id="rId6"/>
    <p:sldId id="258" r:id="rId7"/>
    <p:sldId id="262" r:id="rId8"/>
    <p:sldId id="263" r:id="rId9"/>
    <p:sldId id="265" r:id="rId10"/>
    <p:sldId id="266" r:id="rId11"/>
    <p:sldId id="269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27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C2C69-58FD-4A85-9388-3A832457DE51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52E64-7690-4526-8DE0-C1D43E95B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36963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C2C69-58FD-4A85-9388-3A832457DE51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52E64-7690-4526-8DE0-C1D43E95B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379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C2C69-58FD-4A85-9388-3A832457DE51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52E64-7690-4526-8DE0-C1D43E95B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950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C2C69-58FD-4A85-9388-3A832457DE51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52E64-7690-4526-8DE0-C1D43E95B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10316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C2C69-58FD-4A85-9388-3A832457DE51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52E64-7690-4526-8DE0-C1D43E95B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1849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C2C69-58FD-4A85-9388-3A832457DE51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52E64-7690-4526-8DE0-C1D43E95B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06063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C2C69-58FD-4A85-9388-3A832457DE51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52E64-7690-4526-8DE0-C1D43E95B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225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C2C69-58FD-4A85-9388-3A832457DE51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52E64-7690-4526-8DE0-C1D43E95B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0542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C2C69-58FD-4A85-9388-3A832457DE51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52E64-7690-4526-8DE0-C1D43E95B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2181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C2C69-58FD-4A85-9388-3A832457DE51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52E64-7690-4526-8DE0-C1D43E95B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8633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CC2C69-58FD-4A85-9388-3A832457DE51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52E64-7690-4526-8DE0-C1D43E95B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9928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C2C69-58FD-4A85-9388-3A832457DE51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52E64-7690-4526-8DE0-C1D43E95BE6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8323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tt-RU" dirty="0" smtClean="0"/>
              <a:t>12</a:t>
            </a:r>
            <a:r>
              <a:rPr lang="en-US" baseline="30000" dirty="0" err="1" smtClean="0"/>
              <a:t>th</a:t>
            </a:r>
            <a:r>
              <a:rPr lang="en-US" dirty="0" smtClean="0"/>
              <a:t> of December</a:t>
            </a:r>
            <a:br>
              <a:rPr lang="en-US" dirty="0" smtClean="0"/>
            </a:br>
            <a:r>
              <a:rPr lang="en-US" dirty="0" smtClean="0"/>
              <a:t>Classwork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9139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6000" b="1" dirty="0" smtClean="0">
                <a:solidFill>
                  <a:srgbClr val="FF0000"/>
                </a:solidFill>
              </a:rPr>
              <a:t>-What were you like when you were a child</a:t>
            </a:r>
            <a:r>
              <a:rPr lang="ru-RU" sz="6000" b="1" dirty="0" smtClean="0">
                <a:solidFill>
                  <a:srgbClr val="FF0000"/>
                </a:solidFill>
              </a:rPr>
              <a:t>?</a:t>
            </a:r>
            <a:endParaRPr lang="en-US" sz="6000" b="1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en-US" sz="6000" b="1" dirty="0" smtClean="0">
                <a:solidFill>
                  <a:srgbClr val="FF0000"/>
                </a:solidFill>
              </a:rPr>
              <a:t>-I was…</a:t>
            </a:r>
            <a:endParaRPr lang="ru-RU" sz="6000" b="1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9872" y="13692"/>
            <a:ext cx="1929499" cy="2105806"/>
          </a:xfrm>
        </p:spPr>
      </p:pic>
    </p:spTree>
    <p:extLst>
      <p:ext uri="{BB962C8B-B14F-4D97-AF65-F5344CB8AC3E}">
        <p14:creationId xmlns:p14="http://schemas.microsoft.com/office/powerpoint/2010/main" val="4092167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5-</a:t>
            </a:r>
            <a:r>
              <a:rPr lang="ru-RU" dirty="0" smtClean="0"/>
              <a:t>написать и рассказать про себя «Каким я был</a:t>
            </a:r>
            <a:r>
              <a:rPr lang="en-US" dirty="0" smtClean="0"/>
              <a:t>,</a:t>
            </a:r>
            <a:r>
              <a:rPr lang="ru-RU" dirty="0" smtClean="0"/>
              <a:t>когда был маленьким» по примеру упр.3 стр.103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4-</a:t>
            </a:r>
            <a:r>
              <a:rPr lang="ru-RU" dirty="0" smtClean="0"/>
              <a:t>упр.3 стр.105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3-</a:t>
            </a:r>
            <a:r>
              <a:rPr lang="ru-RU" dirty="0" smtClean="0"/>
              <a:t>повторить слова на стр.94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158194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25" y="-15577"/>
            <a:ext cx="8229600" cy="1143000"/>
          </a:xfrm>
        </p:spPr>
        <p:txBody>
          <a:bodyPr/>
          <a:lstStyle/>
          <a:p>
            <a:r>
              <a:rPr lang="en-US" b="1" dirty="0" smtClean="0"/>
              <a:t>At the lesson I was..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356" y="827559"/>
            <a:ext cx="1876425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725" y="1393006"/>
            <a:ext cx="163830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7762" y="1440631"/>
            <a:ext cx="2276475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011" y="1393006"/>
            <a:ext cx="1419225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2875" y="2895599"/>
            <a:ext cx="200977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870" y="2976562"/>
            <a:ext cx="1866900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38" y="3068960"/>
            <a:ext cx="2162175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38" y="4797152"/>
            <a:ext cx="2190750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5650" y="4783410"/>
            <a:ext cx="1314450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882" y="4473302"/>
            <a:ext cx="120015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735" y="4783410"/>
            <a:ext cx="23622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13393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1876425" cy="222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192857"/>
            <a:ext cx="163830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7127" y="178594"/>
            <a:ext cx="2276475" cy="1419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7439" y="388888"/>
            <a:ext cx="1419225" cy="1238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814884"/>
            <a:ext cx="2009775" cy="16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935" y="2060848"/>
            <a:ext cx="1866900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045" y="2636912"/>
            <a:ext cx="2162175" cy="159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138" y="4437112"/>
            <a:ext cx="2190750" cy="1838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4318" y="4191769"/>
            <a:ext cx="1314450" cy="172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7793" y="3861048"/>
            <a:ext cx="1200150" cy="216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385" y="4042022"/>
            <a:ext cx="2362200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169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91" y="2276872"/>
            <a:ext cx="8781210" cy="3331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2364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91" y="2276872"/>
            <a:ext cx="8781210" cy="33312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2267744" y="3573016"/>
            <a:ext cx="57606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907704" y="3861048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907704" y="4437112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1547664" y="4797152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7452320" y="3284984"/>
            <a:ext cx="50405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6012160" y="3861048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7236296" y="4221088"/>
            <a:ext cx="4680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5508104" y="4797152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6192180" y="5085184"/>
            <a:ext cx="3960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2947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«5»- без ошибок</a:t>
            </a:r>
          </a:p>
          <a:p>
            <a:pPr marL="0" indent="0" algn="ctr">
              <a:buNone/>
            </a:pPr>
            <a:r>
              <a:rPr lang="ru-RU" dirty="0" smtClean="0"/>
              <a:t>«4»-1</a:t>
            </a:r>
            <a:r>
              <a:rPr lang="en-US" dirty="0" smtClean="0"/>
              <a:t>-</a:t>
            </a:r>
            <a:r>
              <a:rPr lang="ru-RU" dirty="0" smtClean="0"/>
              <a:t>3 ошибки</a:t>
            </a:r>
          </a:p>
          <a:p>
            <a:pPr marL="0" indent="0" algn="ctr">
              <a:buNone/>
            </a:pPr>
            <a:r>
              <a:rPr lang="ru-RU" dirty="0" smtClean="0"/>
              <a:t>«3»-4-5ошибок</a:t>
            </a:r>
          </a:p>
          <a:p>
            <a:pPr marL="0" indent="0" algn="ctr">
              <a:buNone/>
            </a:pPr>
            <a:r>
              <a:rPr lang="ru-RU" dirty="0" smtClean="0"/>
              <a:t>«2»-6 и больше ошибок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0115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844" y="1556792"/>
            <a:ext cx="9132488" cy="2900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80121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9533914" cy="30284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94520" y="2703823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were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94520" y="3974889"/>
            <a:ext cx="1217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was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43075" y="3140968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were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84168" y="2888489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were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796136" y="3627153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were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619564" y="2204864"/>
            <a:ext cx="1217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was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31024" y="3236660"/>
            <a:ext cx="1217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was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901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/>
              <a:t>«5»- без ошибок</a:t>
            </a:r>
          </a:p>
          <a:p>
            <a:pPr marL="0" indent="0" algn="ctr">
              <a:buNone/>
            </a:pPr>
            <a:r>
              <a:rPr lang="ru-RU" dirty="0"/>
              <a:t>«4»-1</a:t>
            </a:r>
            <a:r>
              <a:rPr lang="en-US" dirty="0" smtClean="0"/>
              <a:t>-2</a:t>
            </a:r>
            <a:r>
              <a:rPr lang="ru-RU" dirty="0" smtClean="0"/>
              <a:t> </a:t>
            </a:r>
            <a:r>
              <a:rPr lang="ru-RU" dirty="0"/>
              <a:t>ошибки</a:t>
            </a:r>
          </a:p>
          <a:p>
            <a:pPr marL="0" indent="0" algn="ctr">
              <a:buNone/>
            </a:pPr>
            <a:r>
              <a:rPr lang="ru-RU" dirty="0"/>
              <a:t>«3</a:t>
            </a:r>
            <a:r>
              <a:rPr lang="ru-RU" dirty="0" smtClean="0"/>
              <a:t>»-</a:t>
            </a:r>
            <a:r>
              <a:rPr lang="en-US" dirty="0" smtClean="0"/>
              <a:t>3-</a:t>
            </a:r>
            <a:r>
              <a:rPr lang="ru-RU" dirty="0" smtClean="0"/>
              <a:t>4ошибок</a:t>
            </a:r>
            <a:endParaRPr lang="ru-RU" dirty="0"/>
          </a:p>
          <a:p>
            <a:pPr marL="0" indent="0" algn="ctr">
              <a:buNone/>
            </a:pPr>
            <a:r>
              <a:rPr lang="ru-RU" dirty="0"/>
              <a:t>«2</a:t>
            </a:r>
            <a:r>
              <a:rPr lang="ru-RU" dirty="0" smtClean="0"/>
              <a:t>»-</a:t>
            </a:r>
            <a:r>
              <a:rPr lang="en-US" dirty="0" smtClean="0"/>
              <a:t>5</a:t>
            </a:r>
            <a:r>
              <a:rPr lang="ru-RU" dirty="0" smtClean="0"/>
              <a:t> </a:t>
            </a:r>
            <a:r>
              <a:rPr lang="ru-RU" dirty="0"/>
              <a:t>и больше ошибок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295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Let's  talk!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485" y="1600200"/>
            <a:ext cx="4147030" cy="4525963"/>
          </a:xfrm>
        </p:spPr>
      </p:pic>
    </p:spTree>
    <p:extLst>
      <p:ext uri="{BB962C8B-B14F-4D97-AF65-F5344CB8AC3E}">
        <p14:creationId xmlns:p14="http://schemas.microsoft.com/office/powerpoint/2010/main" val="112256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110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The 12th of December Classwork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Let's  talk!</vt:lpstr>
      <vt:lpstr>Презентация PowerPoint</vt:lpstr>
      <vt:lpstr>Homework</vt:lpstr>
      <vt:lpstr>At the lesson I was..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2019-12-06T17:33:17Z</dcterms:created>
  <dcterms:modified xsi:type="dcterms:W3CDTF">2019-12-22T14:34:24Z</dcterms:modified>
</cp:coreProperties>
</file>