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305" r:id="rId2"/>
    <p:sldId id="298" r:id="rId3"/>
    <p:sldId id="309" r:id="rId4"/>
    <p:sldId id="307" r:id="rId5"/>
    <p:sldId id="310" r:id="rId6"/>
    <p:sldId id="308" r:id="rId7"/>
    <p:sldId id="281" r:id="rId8"/>
    <p:sldId id="282" r:id="rId9"/>
    <p:sldId id="279" r:id="rId10"/>
    <p:sldId id="278" r:id="rId11"/>
    <p:sldId id="311" r:id="rId12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</p:showPr>
  <p:clrMru>
    <a:srgbClr val="DC4324"/>
    <a:srgbClr val="EDCC7B"/>
    <a:srgbClr val="E1AA1F"/>
    <a:srgbClr val="FF9966"/>
    <a:srgbClr val="CAA82C"/>
    <a:srgbClr val="F3850D"/>
    <a:srgbClr val="F8D0F5"/>
    <a:srgbClr val="D7D1FB"/>
    <a:srgbClr val="B2A7F7"/>
    <a:srgbClr val="F2ACED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02" y="-31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7A4B4-3505-4B0C-A2E6-D9C343088CDC}" type="datetimeFigureOut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085E9C-F987-4BDF-8845-F0EFEC9F2B2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924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5E9C-F987-4BDF-8845-F0EFEC9F2B2B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4552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5E9C-F987-4BDF-8845-F0EFEC9F2B2B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51000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5E9C-F987-4BDF-8845-F0EFEC9F2B2B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5100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085E9C-F987-4BDF-8845-F0EFEC9F2B2B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54552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47299-977A-40AD-9937-596FD0F0B5E8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2B1AB-E21A-4FF2-B885-4F248683396C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E68604-D9CB-482B-B01B-BB5137BB5367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45159-0BE4-4FD5-AE70-4AACFA8DD639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87DC-1CAA-425E-83DA-66608A07B7B5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91532-74C8-4D6E-94CB-D6AB5B939CF3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07A84-739F-459B-B79C-93AE6E06E50A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12189-BD8A-4081-8301-DCF1B14BC3B5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C523D-5801-43AD-8098-9375ECE65365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1694D5-0B24-4762-9371-DF79F7D5C636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89659-BFA2-40B3-A04F-FC93901F7689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FEC19-7657-4D94-9DF7-D1B9BDE8B3A5}" type="datetime1">
              <a:rPr lang="ru-RU" smtClean="0"/>
              <a:pPr/>
              <a:t>08.12.2017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Смоленцева Т.Г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26022" y="171743"/>
            <a:ext cx="1406215" cy="206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851670"/>
            <a:ext cx="8856984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451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96482" y="1100789"/>
            <a:ext cx="2815267" cy="3670488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2" name="Picture 4" descr="http://portal-kultura.ru/upload/medialibrary/b5c/Zhenia_Tabakov_Kultu43_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300192" y="1100790"/>
            <a:ext cx="2664296" cy="38720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249492"/>
            <a:ext cx="8424936" cy="851297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anose="02040604050505020304" pitchFamily="18" charset="0"/>
              </a:rPr>
              <a:t>Герои России моей</a:t>
            </a:r>
            <a:endParaRPr lang="ru-RU" sz="54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pic>
        <p:nvPicPr>
          <p:cNvPr id="7170" name="Picture 2" descr="https://pp.userapi.com/c836321/v836321629/516eb/WwEPaEEuV-E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470949" y="1356812"/>
            <a:ext cx="2644812" cy="27991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3109000" y="1100789"/>
            <a:ext cx="3419467" cy="3779758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 Самый юный гражданин России -  Женя Табаков, погиб в 2008 году, защищая сестру от насильника.</a:t>
            </a:r>
          </a:p>
          <a:p>
            <a:pPr algn="ctr"/>
            <a:r>
              <a:rPr lang="ru-RU" sz="2400" dirty="0" smtClean="0"/>
              <a:t>Награждён орденом Мужества посмертно.  </a:t>
            </a:r>
          </a:p>
          <a:p>
            <a:pPr algn="ctr"/>
            <a:r>
              <a:rPr lang="ru-RU" sz="2400" dirty="0" smtClean="0"/>
              <a:t>Ему  было всего лишь 7 лет.</a:t>
            </a:r>
            <a:endParaRPr lang="ru-RU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1308" y="3901055"/>
            <a:ext cx="2950441" cy="107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546334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9000"/>
    </mc:Choice>
    <mc:Fallback>
      <p:transition spd="slow" advClick="0" advTm="900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26022" y="171743"/>
            <a:ext cx="1406215" cy="206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1851670"/>
            <a:ext cx="8856984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4511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11560" y="771550"/>
            <a:ext cx="8064896" cy="178219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b="1" dirty="0" smtClean="0"/>
              <a:t>Герой </a:t>
            </a:r>
            <a:r>
              <a:rPr lang="ru-RU" sz="2800" dirty="0" smtClean="0"/>
              <a:t>-  человек</a:t>
            </a:r>
            <a:r>
              <a:rPr lang="ru-RU" sz="2800" dirty="0"/>
              <a:t>, совершающий подвиги, необычный по </a:t>
            </a:r>
            <a:r>
              <a:rPr lang="ru-RU" sz="2800" dirty="0" smtClean="0"/>
              <a:t>своей храбрости</a:t>
            </a:r>
            <a:r>
              <a:rPr lang="ru-RU" sz="2800" dirty="0"/>
              <a:t>, доблести, самоотверженности. </a:t>
            </a:r>
            <a:r>
              <a:rPr lang="ru-RU" sz="2800" dirty="0" smtClean="0"/>
              <a:t>Герои </a:t>
            </a:r>
            <a:r>
              <a:rPr lang="ru-RU" sz="2800" dirty="0"/>
              <a:t>Великой Отечественной </a:t>
            </a:r>
            <a:r>
              <a:rPr lang="ru-RU" sz="2800" dirty="0" smtClean="0"/>
              <a:t>войны. Герои труда, спорта. Герои нашего времени. </a:t>
            </a:r>
          </a:p>
          <a:p>
            <a:pPr marL="0" indent="0">
              <a:buNone/>
            </a:pPr>
            <a:r>
              <a:rPr lang="ru-RU" sz="2800" dirty="0" smtClean="0"/>
              <a:t>                                          (толковый словарь Ожегова)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69801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32921" y="498172"/>
            <a:ext cx="62388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м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498172"/>
            <a:ext cx="4667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х</a:t>
            </a:r>
            <a:endParaRPr lang="ru-RU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02618" y="498172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р</a:t>
            </a:r>
            <a:endParaRPr lang="ru-RU" sz="4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424003" y="498172"/>
            <a:ext cx="4427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</a:t>
            </a:r>
            <a:endParaRPr lang="ru-RU" sz="4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363311" y="498172"/>
            <a:ext cx="51488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о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12561" y="498172"/>
            <a:ext cx="476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у</a:t>
            </a:r>
            <a:endParaRPr lang="ru-RU" sz="4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434782" y="498172"/>
            <a:ext cx="5437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д</a:t>
            </a:r>
            <a:endParaRPr lang="ru-RU" sz="4800" b="1" dirty="0"/>
          </a:p>
        </p:txBody>
      </p:sp>
      <p:sp>
        <p:nvSpPr>
          <p:cNvPr id="2" name="6-конечная звезда 1"/>
          <p:cNvSpPr/>
          <p:nvPr/>
        </p:nvSpPr>
        <p:spPr>
          <a:xfrm>
            <a:off x="3619874" y="2075142"/>
            <a:ext cx="1712747" cy="1117848"/>
          </a:xfrm>
          <a:prstGeom prst="star6">
            <a:avLst/>
          </a:prstGeom>
          <a:solidFill>
            <a:srgbClr val="FFFF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герой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Облако 9"/>
          <p:cNvSpPr/>
          <p:nvPr/>
        </p:nvSpPr>
        <p:spPr>
          <a:xfrm>
            <a:off x="2748844" y="1329612"/>
            <a:ext cx="3350319" cy="702078"/>
          </a:xfrm>
          <a:prstGeom prst="cloud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мужественный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3" name="Облако 12"/>
          <p:cNvSpPr/>
          <p:nvPr/>
        </p:nvSpPr>
        <p:spPr>
          <a:xfrm rot="20808045">
            <a:off x="5475580" y="1868768"/>
            <a:ext cx="3320091" cy="702078"/>
          </a:xfrm>
          <a:prstGeom prst="cloud">
            <a:avLst/>
          </a:prstGeom>
          <a:solidFill>
            <a:schemeClr val="accent1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решительный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4" name="Облако 13"/>
          <p:cNvSpPr/>
          <p:nvPr/>
        </p:nvSpPr>
        <p:spPr>
          <a:xfrm rot="537049">
            <a:off x="471154" y="1996637"/>
            <a:ext cx="2595280" cy="702078"/>
          </a:xfrm>
          <a:prstGeom prst="cloud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отважный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5" name="Облако 14"/>
          <p:cNvSpPr/>
          <p:nvPr/>
        </p:nvSpPr>
        <p:spPr>
          <a:xfrm rot="982989">
            <a:off x="5514622" y="3007068"/>
            <a:ext cx="2765962" cy="841385"/>
          </a:xfrm>
          <a:prstGeom prst="cloud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смелый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Облако 15"/>
          <p:cNvSpPr/>
          <p:nvPr/>
        </p:nvSpPr>
        <p:spPr>
          <a:xfrm rot="19945024">
            <a:off x="702517" y="3256987"/>
            <a:ext cx="2597509" cy="702078"/>
          </a:xfrm>
          <a:prstGeom prst="cloud">
            <a:avLst/>
          </a:prstGeom>
          <a:solidFill>
            <a:srgbClr val="92D05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храбрый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7" name="Облако 16"/>
          <p:cNvSpPr/>
          <p:nvPr/>
        </p:nvSpPr>
        <p:spPr>
          <a:xfrm>
            <a:off x="3239642" y="3206139"/>
            <a:ext cx="2172919" cy="803773"/>
          </a:xfrm>
          <a:prstGeom prst="cloud">
            <a:avLst/>
          </a:prstGeom>
          <a:solidFill>
            <a:srgbClr val="F2ACED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добрый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3285482" y="4126235"/>
            <a:ext cx="2172919" cy="803773"/>
          </a:xfrm>
          <a:prstGeom prst="cloud">
            <a:avLst/>
          </a:prstGeom>
          <a:solidFill>
            <a:srgbClr val="FF9966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>упорный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5639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l="4255" t="4142" r="10638" b="5111"/>
          <a:stretch>
            <a:fillRect/>
          </a:stretch>
        </p:blipFill>
        <p:spPr bwMode="auto">
          <a:xfrm>
            <a:off x="395536" y="411510"/>
            <a:ext cx="3312368" cy="3600400"/>
          </a:xfrm>
          <a:prstGeom prst="rect">
            <a:avLst/>
          </a:prstGeom>
          <a:noFill/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635896" y="843558"/>
            <a:ext cx="4752528" cy="3371136"/>
          </a:xfrm>
          <a:prstGeom prst="roundRect">
            <a:avLst/>
          </a:prstGeom>
          <a:solidFill>
            <a:schemeClr val="bg1">
              <a:alpha val="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r>
              <a:rPr lang="ru-RU" sz="2400" b="1" dirty="0" smtClean="0"/>
              <a:t>Зоя  Космодемьянская </a:t>
            </a:r>
            <a:r>
              <a:rPr lang="ru-RU" sz="2400" dirty="0" smtClean="0"/>
              <a:t>- </a:t>
            </a:r>
            <a:r>
              <a:rPr lang="ru-RU" sz="2400" dirty="0"/>
              <a:t>партизанка, красноармеец </a:t>
            </a:r>
            <a:r>
              <a:rPr lang="ru-RU" sz="2400" dirty="0" smtClean="0"/>
              <a:t>диверсионно- разведывательной </a:t>
            </a:r>
            <a:r>
              <a:rPr lang="ru-RU" sz="2400" dirty="0"/>
              <a:t>группы штаба Западного фронта. </a:t>
            </a:r>
            <a:r>
              <a:rPr lang="ru-RU" sz="2400" dirty="0" smtClean="0"/>
              <a:t> Она стала </a:t>
            </a:r>
            <a:r>
              <a:rPr lang="ru-RU" sz="2400" dirty="0"/>
              <a:t>первой женщиной в годы ВОВ, удостоенной звания Героя Советского </a:t>
            </a:r>
            <a:r>
              <a:rPr lang="ru-RU" sz="2400" dirty="0" smtClean="0"/>
              <a:t>Союза </a:t>
            </a:r>
            <a:r>
              <a:rPr lang="ru-RU" sz="2400" dirty="0"/>
              <a:t>(посмертно</a:t>
            </a:r>
            <a:r>
              <a:rPr lang="ru-RU" sz="2400" dirty="0" smtClean="0"/>
              <a:t>).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94594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Димка\Desktop\Новая папка (2)\0040-040-Zina-Portnov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52585" y="156856"/>
            <a:ext cx="2146063" cy="216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4" name="TextBox 3"/>
          <p:cNvSpPr txBox="1"/>
          <p:nvPr/>
        </p:nvSpPr>
        <p:spPr>
          <a:xfrm>
            <a:off x="198228" y="2329441"/>
            <a:ext cx="2427268" cy="461665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rtlCol="0">
            <a:spAutoFit/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Зина Портнова</a:t>
            </a:r>
            <a:endParaRPr lang="ru-RU" sz="24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6" name="Picture 3" descr="C:\Users\Димка\Desktop\Новая папка (2)\лёня Голиков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55776" y="1203598"/>
            <a:ext cx="2125301" cy="216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625047" y="3397090"/>
            <a:ext cx="2218749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Лёня Голиков</a:t>
            </a:r>
            <a:endParaRPr lang="ru-RU" sz="24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8" name="Picture 2" descr="C:\Users\Димка\Desktop\Новая папка (2)\Валя Котик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16063" y="159013"/>
            <a:ext cx="1800000" cy="215676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4784197" y="2351641"/>
            <a:ext cx="1863715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Валя Котик</a:t>
            </a:r>
            <a:endParaRPr lang="ru-RU" sz="24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0" name="Picture 2" descr="C:\Users\Димка\Desktop\Новая папка (2)\kazey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6804248" y="987574"/>
            <a:ext cx="2035707" cy="216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669974" y="3151479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Марат </a:t>
            </a:r>
            <a:r>
              <a:rPr lang="ru-RU" sz="2400" b="1" spc="150" dirty="0" err="1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Казей</a:t>
            </a:r>
            <a:endParaRPr lang="ru-RU" sz="24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4421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740352" y="225440"/>
            <a:ext cx="1336675" cy="177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4838" y="1491630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 </a:t>
            </a:r>
            <a:endParaRPr lang="ru-RU" sz="2800" dirty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1758" y="213418"/>
            <a:ext cx="1512168" cy="1879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463040" y="771550"/>
            <a:ext cx="66247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Герой России - высшее звание, присваиваемое  за заслуги перед государством , связанные с совершением геройского подвига. </a:t>
            </a:r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Герою </a:t>
            </a:r>
            <a:r>
              <a:rPr lang="ru-RU" sz="2400" dirty="0"/>
              <a:t>Российской Федерации вручается знак особого отличия – медаль «Золотая звезда»</a:t>
            </a:r>
          </a:p>
        </p:txBody>
      </p:sp>
    </p:spTree>
    <p:extLst>
      <p:ext uri="{BB962C8B-B14F-4D97-AF65-F5344CB8AC3E}">
        <p14:creationId xmlns:p14="http://schemas.microsoft.com/office/powerpoint/2010/main" xmlns="" val="54400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3563888" y="1159976"/>
            <a:ext cx="5141229" cy="2962513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smtClean="0"/>
              <a:t>Марина Плотникова</a:t>
            </a:r>
          </a:p>
          <a:p>
            <a:pPr algn="ctr"/>
            <a:r>
              <a:rPr lang="ru-RU" sz="2400" dirty="0" smtClean="0"/>
              <a:t>Девушке было 17 лет, ценой собственной жизни она спасла двух сестёр и подругу, тонущих в реке. Выплыть самой сил уже не осталось. Посмертно ей присвоено звание Героя России.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95536" y="249492"/>
            <a:ext cx="8424936" cy="851297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anose="02040604050505020304" pitchFamily="18" charset="0"/>
              </a:rPr>
              <a:t>Герои России моей</a:t>
            </a:r>
            <a:endParaRPr lang="ru-RU" sz="54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23528" y="1167593"/>
            <a:ext cx="2888221" cy="3603683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03437" y="1159976"/>
            <a:ext cx="2728403" cy="3402378"/>
          </a:xfrm>
          <a:prstGeom prst="ellipse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 xmlns=""/>
                </a:ext>
              </a:extLst>
            </a:blip>
            <a:srcRect/>
            <a:stretch>
              <a:fillRect t="-10000" b="-10000"/>
            </a:stretch>
          </a:blip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2795" y="3901055"/>
            <a:ext cx="2950441" cy="107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5132689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96482" y="1100789"/>
            <a:ext cx="2815267" cy="3670488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ic.pics.livejournal.com/osmiev/41714202/232785/232785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97532" y="1208275"/>
            <a:ext cx="2613165" cy="344777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Скругленный прямоугольник 1"/>
          <p:cNvSpPr/>
          <p:nvPr/>
        </p:nvSpPr>
        <p:spPr>
          <a:xfrm>
            <a:off x="395536" y="249492"/>
            <a:ext cx="8424936" cy="851297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anose="02040604050505020304" pitchFamily="18" charset="0"/>
              </a:rPr>
              <a:t>Герои России моей</a:t>
            </a:r>
            <a:endParaRPr lang="ru-RU" sz="54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347864" y="1284914"/>
            <a:ext cx="5544616" cy="2962513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err="1" smtClean="0"/>
              <a:t>Залина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Арсанова</a:t>
            </a:r>
            <a:r>
              <a:rPr lang="ru-RU" sz="2400" b="1" dirty="0" smtClean="0"/>
              <a:t> </a:t>
            </a:r>
          </a:p>
          <a:p>
            <a:pPr algn="ctr"/>
            <a:r>
              <a:rPr lang="ru-RU" sz="2400" dirty="0" smtClean="0"/>
              <a:t>школьница  из Ингушетии получила медаль «За отвагу» из рук президента России в 2014 году. Дети попали под обстрел боевиков, она закрыла  брата собой. Была тяжело ранена, но врачам удалось спасти девочку.</a:t>
            </a:r>
            <a:endParaRPr lang="ru-RU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1023" y="3901055"/>
            <a:ext cx="2950441" cy="107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60204" y="4869656"/>
            <a:ext cx="2895600" cy="273844"/>
          </a:xfrm>
        </p:spPr>
        <p:txBody>
          <a:bodyPr/>
          <a:lstStyle/>
          <a:p>
            <a:r>
              <a:rPr lang="ru-RU" smtClean="0"/>
              <a:t>Смоленцева Т.Г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1865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96482" y="1100789"/>
            <a:ext cx="2815267" cy="3521336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218" name="Picture 2" descr="http://ruheroes.ru/wp-content/uploads/2012/12/%D0%93%D0%B5%D1%80%D0%BE%D0%B9-%D0%94%D0%B0%D0%BD%D0%B8%D0%BB-%D0%A1%D0%B0%D0%B4%D1%8B%D0%BA%D0%BE%D0%B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507970" y="1255532"/>
            <a:ext cx="2592287" cy="331236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Скругленный прямоугольник 2"/>
          <p:cNvSpPr/>
          <p:nvPr/>
        </p:nvSpPr>
        <p:spPr>
          <a:xfrm>
            <a:off x="395536" y="249492"/>
            <a:ext cx="8424936" cy="851297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8000">
                  <a:solidFill>
                    <a:srgbClr val="C00000"/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 Schoolbook" panose="02040604050505020304" pitchFamily="18" charset="0"/>
              </a:rPr>
              <a:t>Герои России моей</a:t>
            </a:r>
            <a:endParaRPr lang="ru-RU" sz="5400" b="1" dirty="0">
              <a:ln w="18000">
                <a:solidFill>
                  <a:srgbClr val="C00000"/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 Schoolbook" panose="02040604050505020304" pitchFamily="18" charset="0"/>
            </a:endParaRPr>
          </a:p>
        </p:txBody>
      </p:sp>
      <p:pic>
        <p:nvPicPr>
          <p:cNvPr id="2052" name="Picture 4" descr="http://img-fotki.yandex.ru/get/6428/65387414.13d/0_c9331_de20899e_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723878"/>
            <a:ext cx="1838502" cy="115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70539" y="1121022"/>
            <a:ext cx="5932251" cy="3779758"/>
          </a:xfrm>
          <a:prstGeom prst="roundRect">
            <a:avLst/>
          </a:prstGeom>
          <a:ln w="38100">
            <a:noFill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2400" b="1" dirty="0" smtClean="0"/>
              <a:t>Данил Садыков </a:t>
            </a:r>
          </a:p>
          <a:p>
            <a:pPr algn="ctr"/>
            <a:r>
              <a:rPr lang="ru-RU" sz="2400" dirty="0" smtClean="0"/>
              <a:t>мальчик из  Татарстана  награждён орденом Мужества в мае 2012 года за спасение девятилетнего ребёнка, который случайно упал в чашу фонтана. Вода в фонтане была под напряжением. Поражение электричеством было для Данила смертельным.</a:t>
            </a:r>
          </a:p>
          <a:p>
            <a:pPr algn="ctr"/>
            <a:r>
              <a:rPr lang="ru-RU" sz="2400" dirty="0" smtClean="0"/>
              <a:t>Ему было 12 лет. </a:t>
            </a:r>
            <a:endParaRPr lang="ru-RU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61308" y="3901055"/>
            <a:ext cx="2950441" cy="1071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442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Click="0" advTm="8000"/>
    </mc:Choice>
    <mc:Fallback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3234</TotalTime>
  <Words>261</Words>
  <Application>Microsoft Office PowerPoint</Application>
  <PresentationFormat>Экран (16:9)</PresentationFormat>
  <Paragraphs>45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НАДЯ</cp:lastModifiedBy>
  <cp:revision>149</cp:revision>
  <dcterms:created xsi:type="dcterms:W3CDTF">2017-06-13T12:05:59Z</dcterms:created>
  <dcterms:modified xsi:type="dcterms:W3CDTF">2017-12-08T15:33:33Z</dcterms:modified>
</cp:coreProperties>
</file>