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81" r:id="rId6"/>
    <p:sldId id="260" r:id="rId7"/>
    <p:sldId id="261" r:id="rId8"/>
    <p:sldId id="264" r:id="rId9"/>
    <p:sldId id="265" r:id="rId10"/>
    <p:sldId id="266" r:id="rId11"/>
    <p:sldId id="268" r:id="rId12"/>
    <p:sldId id="269" r:id="rId13"/>
    <p:sldId id="271" r:id="rId14"/>
    <p:sldId id="272" r:id="rId15"/>
    <p:sldId id="273" r:id="rId16"/>
    <p:sldId id="274" r:id="rId17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  <a:srgbClr val="00808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2A69D8D-17D2-4386-A35B-1205EC94F465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84BFB5-F631-49D2-8A93-84E1D0D927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381328"/>
            <a:ext cx="6696744" cy="288032"/>
          </a:xfrm>
        </p:spPr>
        <p:txBody>
          <a:bodyPr>
            <a:noAutofit/>
          </a:bodyPr>
          <a:lstStyle/>
          <a:p>
            <a:r>
              <a:rPr lang="ru-RU" sz="1200" b="0" dirty="0" smtClean="0">
                <a:solidFill>
                  <a:schemeClr val="tx1"/>
                </a:solidFill>
              </a:rPr>
              <a:t>Составил: педагог-психолог  Севостьянова Н.В.</a:t>
            </a:r>
            <a:endParaRPr lang="ru-RU" sz="1200" b="0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782253"/>
            <a:ext cx="7416824" cy="2286707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/>
            </a:r>
            <a:br>
              <a:rPr lang="ru-RU" sz="2200" b="1" dirty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/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sz="2200" b="1" dirty="0" smtClean="0">
                <a:solidFill>
                  <a:srgbClr val="CC0099"/>
                </a:solidFill>
              </a:rPr>
              <a:t>АКТИВНЫЕ ФОРМЫ  </a:t>
            </a:r>
            <a:r>
              <a:rPr lang="ru-RU" sz="2200" b="1" dirty="0">
                <a:solidFill>
                  <a:srgbClr val="CC0099"/>
                </a:solidFill>
              </a:rPr>
              <a:t>ВЗАИМОДЕЙСТВИЯ ПЕДАГОГА-ПСИХОЛОГА </a:t>
            </a:r>
            <a:r>
              <a:rPr lang="ru-RU" sz="2200" dirty="0">
                <a:solidFill>
                  <a:srgbClr val="CC0099"/>
                </a:solidFill>
              </a:rPr>
              <a:t/>
            </a:r>
            <a:br>
              <a:rPr lang="ru-RU" sz="2200" dirty="0">
                <a:solidFill>
                  <a:srgbClr val="CC0099"/>
                </a:solidFill>
              </a:rPr>
            </a:br>
            <a:r>
              <a:rPr lang="ru-RU" sz="2200" b="1" dirty="0">
                <a:solidFill>
                  <a:srgbClr val="CC0099"/>
                </a:solidFill>
              </a:rPr>
              <a:t>С РОДИТЕЛЯМИ </a:t>
            </a:r>
            <a:r>
              <a:rPr lang="ru-RU" sz="2200" b="1" dirty="0" smtClean="0">
                <a:solidFill>
                  <a:srgbClr val="CC0099"/>
                </a:solidFill>
              </a:rPr>
              <a:t>ВОСПИТАННИКОВ  ДОО </a:t>
            </a:r>
            <a:br>
              <a:rPr lang="ru-RU" sz="2200" b="1" dirty="0" smtClean="0">
                <a:solidFill>
                  <a:srgbClr val="CC0099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03099" y="332656"/>
            <a:ext cx="47612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СП «Детский сад №9» ГБОУ СОШ №9 </a:t>
            </a:r>
            <a:r>
              <a:rPr lang="ru-RU" sz="1400" dirty="0" err="1" smtClean="0">
                <a:solidFill>
                  <a:schemeClr val="accent5">
                    <a:lumMod val="75000"/>
                  </a:schemeClr>
                </a:solidFill>
              </a:rPr>
              <a:t>г.о.Октябрьск</a:t>
            </a:r>
            <a:r>
              <a:rPr lang="ru-RU" sz="14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endParaRPr lang="ru-RU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752" y="2780928"/>
            <a:ext cx="8354487" cy="3511979"/>
          </a:xfrm>
          <a:prstGeom prst="rect">
            <a:avLst/>
          </a:prstGeom>
          <a:ln w="38100">
            <a:solidFill>
              <a:srgbClr val="CC0099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39"/>
            <a:ext cx="8424936" cy="1543787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 smtClean="0">
                <a:solidFill>
                  <a:srgbClr val="C00000"/>
                </a:solidFill>
              </a:rPr>
              <a:t>Тренинги </a:t>
            </a:r>
            <a:r>
              <a:rPr lang="ru-RU" sz="2400" b="1" dirty="0">
                <a:solidFill>
                  <a:srgbClr val="C00000"/>
                </a:solidFill>
              </a:rPr>
              <a:t>для родителей детей с ОВЗ</a:t>
            </a: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01" y="1484945"/>
            <a:ext cx="3887905" cy="3568781"/>
          </a:xfrm>
          <a:prstGeom prst="rect">
            <a:avLst/>
          </a:prstGeom>
          <a:ln w="38100">
            <a:solidFill>
              <a:schemeClr val="accent5">
                <a:lumMod val="75000"/>
              </a:schemeClr>
            </a:solidFill>
          </a:ln>
          <a:effectLst>
            <a:outerShdw blurRad="107950" dist="12700" dir="5400000" algn="ctr">
              <a:srgbClr val="000000"/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434477" y="1484784"/>
            <a:ext cx="47057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Тренинг общения для родителей детей с ОВЗ — это метод группового консультирования. На нем проводится обучение навыкам общения с учетом особых потребностей таких </a:t>
            </a:r>
            <a:r>
              <a:rPr lang="ru-RU" dirty="0" smtClean="0"/>
              <a:t>семей. </a:t>
            </a:r>
            <a:r>
              <a:rPr lang="ru-RU" dirty="0"/>
              <a:t>Цель данного метода — стимулировать раскрытие и использование всех внутренних резервов личности, дать психологическую помощь. Он помогает людям стать адекватными и эффективными помощниками своим детям и ценными партнерами педагогам.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>Индивидуальные консультации и 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беседы с родителями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1" y="1469868"/>
            <a:ext cx="3860315" cy="289523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2664915"/>
            <a:ext cx="4332848" cy="3249636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355976" y="1484784"/>
            <a:ext cx="44801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Индивидуальные консультации проводятся по запросу родителей а также по результатам диагностики.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АНКЕТИРОВАНИЕ РОДИТЕЛЕЙ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2" y="3284984"/>
            <a:ext cx="3936438" cy="29523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32199" y="1700808"/>
            <a:ext cx="47682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Анкетирование родителей является эффективным методом сбора информации и традиционным способом сотрудничества педагогов с ребенка. Анкеты помогают пролить свет на важные аспекты пребывания ребенка в детском саду, начиная с адаптации малыша и заканчивая </a:t>
            </a:r>
            <a:r>
              <a:rPr lang="ru-RU" sz="2000" i="1" dirty="0" smtClean="0"/>
              <a:t>готовностью к школе.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Стендовая информация для родителей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«Уголок психолога»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730604"/>
            <a:ext cx="2664296" cy="355239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542" y="1700808"/>
            <a:ext cx="4840047" cy="363003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Семинары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7908" y="2924944"/>
            <a:ext cx="4929094" cy="280831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467544" y="1556792"/>
            <a:ext cx="836860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Выступление на Семинаре для родителей на тему: Как подготовить ребенка к походу в детский сад» в рамках работы Клуба заботливых мам, организованного в МБУ </a:t>
            </a:r>
            <a:r>
              <a:rPr lang="ru-RU" sz="2000" dirty="0" err="1" smtClean="0"/>
              <a:t>г.о.Октябрьск</a:t>
            </a:r>
            <a:r>
              <a:rPr lang="ru-RU" sz="2000" dirty="0" smtClean="0"/>
              <a:t> «Дом молодежных организаций».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2829693"/>
            <a:ext cx="2077627" cy="2895274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Папки-передвижки в раздевалках в Уголке психолога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«Шпаргалки родителям» или психолог советует.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752" y="1484784"/>
            <a:ext cx="3464853" cy="2598640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502480"/>
            <a:ext cx="3456384" cy="259228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86"/>
          <a:stretch/>
        </p:blipFill>
        <p:spPr>
          <a:xfrm>
            <a:off x="2667531" y="4221088"/>
            <a:ext cx="3859081" cy="2018597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Буклеты и брошюры для родителей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5616" y="1484784"/>
            <a:ext cx="2376263" cy="4608512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1484784"/>
            <a:ext cx="2880320" cy="466337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картинки\s37768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3672408" cy="26682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39952" y="692696"/>
            <a:ext cx="46805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Посещая детский сад, ребенок становится частью всей системы образования, приобретает умение взаимодействовать с другими детьми и взрослыми, организовывать собственную деятельность.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3212976"/>
            <a:ext cx="4032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Насколько эффективно ребёнок будет овладевать этими навыками и гармонично развиваться зависит от </a:t>
            </a:r>
            <a:r>
              <a:rPr lang="ru-RU" dirty="0">
                <a:solidFill>
                  <a:srgbClr val="C00000"/>
                </a:solidFill>
              </a:rPr>
              <a:t>отношения семьи </a:t>
            </a:r>
            <a:r>
              <a:rPr lang="ru-RU" dirty="0"/>
              <a:t>к дошкольному </a:t>
            </a:r>
            <a:r>
              <a:rPr lang="ru-RU" dirty="0" smtClean="0"/>
              <a:t>учреждению, а также от </a:t>
            </a:r>
            <a:r>
              <a:rPr lang="ru-RU" dirty="0" smtClean="0">
                <a:solidFill>
                  <a:srgbClr val="C00000"/>
                </a:solidFill>
              </a:rPr>
              <a:t>активного участия </a:t>
            </a:r>
            <a:r>
              <a:rPr lang="ru-RU" dirty="0" smtClean="0"/>
              <a:t> родителей </a:t>
            </a:r>
            <a:r>
              <a:rPr lang="ru-RU" dirty="0"/>
              <a:t>в   образовательном процессе дошкольного учреждения.</a:t>
            </a:r>
          </a:p>
        </p:txBody>
      </p:sp>
      <p:pic>
        <p:nvPicPr>
          <p:cNvPr id="7" name="Picture 4" descr="D:\картинки\66775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413431"/>
            <a:ext cx="3816424" cy="2888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Именно семья является главным транслятором воспитательных идей и ценностей. </a:t>
            </a:r>
            <a:endParaRPr lang="ru-RU" dirty="0" smtClean="0"/>
          </a:p>
        </p:txBody>
      </p:sp>
      <p:pic>
        <p:nvPicPr>
          <p:cNvPr id="4099" name="Picture 3" descr="C:\Documents and Settings\СВЕТЛАНА\Рабочий стол\родители\дети-и-родители-300x23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35673" y="1844824"/>
            <a:ext cx="4508327" cy="345638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11560" y="1052736"/>
            <a:ext cx="381642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В семье создается особый эмоциональный микроклимат, благодаря которому у ребенка формируется отношение к себе, к окружающим людям, природе и предметному миру.</a:t>
            </a:r>
          </a:p>
          <a:p>
            <a:pPr algn="just"/>
            <a:r>
              <a:rPr lang="ru-RU" dirty="0" smtClean="0"/>
              <a:t>Социально-экономические перемены в обществе влияют, прежде всего, на институт семьи.</a:t>
            </a:r>
          </a:p>
          <a:p>
            <a:pPr algn="just"/>
            <a:r>
              <a:rPr lang="ru-RU" dirty="0" smtClean="0"/>
              <a:t>Отмечается консерватизм, инертность в принятии новых веяний и изменений в психике современного ребенка, сохраняется стабильность, преемственность старых представлений, образцов и норм.</a:t>
            </a:r>
          </a:p>
          <a:p>
            <a:pPr algn="just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9552" y="505852"/>
            <a:ext cx="82089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Появление психологов в детских садах способствовало ориентации коллектива на интересы развития каждого ребенка; переосмыслении понятия "педагогика сотрудничества". 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Сотрудничество воспринимается как системное явление, включающее в структуру сотрудничества и родителей, и психологов как полноправных представителей образовательной системы.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3074" name="Picture 2" descr="C:\Documents and Settings\СВЕТЛАНА\Рабочий стол\родители\depositphotos_48849603-Parents-teacher-meetin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2564904"/>
            <a:ext cx="4248472" cy="3846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548680"/>
            <a:ext cx="77768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Федеральном государственном образовательном стандарте дошкольного образования сделан акцент на психолого-педагогических условиях, включающих 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«…поддержку Организацией и педагогами родителей в воспитании детей, охране и укреплении их здоровья, вовлечение семей воспитанников непосредственно в образовательный процесс».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cs typeface="Arial" pitchFamily="34" charset="0"/>
            </a:endParaRPr>
          </a:p>
        </p:txBody>
      </p:sp>
      <p:pic>
        <p:nvPicPr>
          <p:cNvPr id="1029" name="Picture 5" descr="http://kononova.solnishko.edumsko.ru/uploads/3000/10542/persona/articles/.thumbs/pedagog.jpg?14695719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564904"/>
            <a:ext cx="3672408" cy="3672409"/>
          </a:xfrm>
          <a:prstGeom prst="rect">
            <a:avLst/>
          </a:prstGeom>
          <a:noFill/>
        </p:spPr>
      </p:pic>
      <p:pic>
        <p:nvPicPr>
          <p:cNvPr id="1027" name="Picture 3" descr="http://dou.yarono.ru/sretenskiy/wp-content/uploads/2015/11/328-205x3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130980">
            <a:off x="2407788" y="2629697"/>
            <a:ext cx="2235115" cy="3270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11560" y="599783"/>
            <a:ext cx="802838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Цели и задачи работы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психолога с родителями зависят: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80000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от общей и профессиональной подготовленности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психолога;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80000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от особенностей родителей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(образования, степени заинтересованности и воспитании ребенка, материального положения и многих других),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80000" marR="0" lvl="0" indent="-180975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Times New Roman" pitchFamily="18" charset="0"/>
              </a:rPr>
              <a:t>от отношения администрации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 формированию единого образовательного пространства в ДОО, объединяющего усилия педагогов, родителей, администрации.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7410" name="Picture 2" descr="C:\Documents and Settings\СВЕТЛАНА\Рабочий стол\родители\6e95db8ed1dd3cb7183b958ec21ec73f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8474" y="3212976"/>
            <a:ext cx="5041240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536" y="1384612"/>
            <a:ext cx="8100392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 работе с родителями я, как педагог- психолог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:</a:t>
            </a: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80000" marR="0" lvl="0" indent="-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осуществляю просвещение по вопросам обучения детей;</a:t>
            </a:r>
            <a:endParaRPr lang="ru-RU" dirty="0" smtClean="0"/>
          </a:p>
          <a:p>
            <a:pPr marL="180000" marR="0" lvl="0" indent="-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решаю частные проблемы ребенка в обучении и подготовке его к школе;</a:t>
            </a:r>
            <a:endParaRPr lang="ru-RU" dirty="0" smtClean="0"/>
          </a:p>
          <a:p>
            <a:pPr marL="180000" marR="0" lvl="0" indent="-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провожу индивидуальную диагностику умственного развития ребенка, его специальных способностей;</a:t>
            </a:r>
            <a:endParaRPr lang="ru-RU" dirty="0" smtClean="0"/>
          </a:p>
          <a:p>
            <a:pPr marL="180000" marR="0" lvl="0" indent="-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провожу диагностику эмоционального, воспитательного потенциала семьи;</a:t>
            </a:r>
            <a:endParaRPr lang="ru-RU" dirty="0" smtClean="0"/>
          </a:p>
          <a:p>
            <a:pPr marL="180000" marR="0" lvl="0" indent="-3600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180975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обеспечиваю психологическую поддержку родителей, имеющих детей с проблемами в развитии, и их близких;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378822"/>
            <a:ext cx="792088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Основная идея организации работы с родителями заключается в следующем: помочь развитию личности ребенка и родителей путем снятия ограничений и освобождения потенциала.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79208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dirty="0" smtClean="0"/>
              <a:t>  </a:t>
            </a:r>
            <a:endParaRPr lang="ru-RU" dirty="0"/>
          </a:p>
        </p:txBody>
      </p:sp>
      <p:pic>
        <p:nvPicPr>
          <p:cNvPr id="1026" name="Picture 2" descr="C:\Documents and Settings\СВЕТЛАНА\Рабочий стол\77\966054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5884619" cy="30305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0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Таким образом, педагог-психолог призван оказать действенную помощь не только в процессе эффективного развития детей, но и становления личностной позиции родителей и педагогов, а также организации процесса взаимодействия дошкольной образовательной организации и семьи ребенка дошкольного </a:t>
            </a:r>
            <a:r>
              <a:rPr lang="ru-RU" dirty="0" smtClean="0"/>
              <a:t>возраста.</a:t>
            </a:r>
            <a:endParaRPr lang="ru-RU" dirty="0"/>
          </a:p>
        </p:txBody>
      </p:sp>
      <p:pic>
        <p:nvPicPr>
          <p:cNvPr id="1026" name="Picture 2" descr="C:\Documents and Settings\СВЕТЛАНА\Рабочий стол\77\1421837463460_bullet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564904"/>
            <a:ext cx="4736500" cy="34931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610</TotalTime>
  <Words>512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2" baseType="lpstr">
      <vt:lpstr>Arial</vt:lpstr>
      <vt:lpstr>Georgia</vt:lpstr>
      <vt:lpstr>Times New Roman</vt:lpstr>
      <vt:lpstr>Wingdings</vt:lpstr>
      <vt:lpstr>Wingdings 2</vt:lpstr>
      <vt:lpstr>Официальная</vt:lpstr>
      <vt:lpstr>                           АКТИВНЫЕ ФОРМЫ  ВЗАИМОДЕЙСТВИЯ ПЕДАГОГА-ПСИХОЛОГА  С РОДИТЕЛЯМИ ВОСПИТАННИКОВ  ДОО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Тренинги для родителей детей с ОВЗ  </vt:lpstr>
      <vt:lpstr>Индивидуальные консультации и  беседы с родителями</vt:lpstr>
      <vt:lpstr>АНКЕТИРОВАНИЕ РОДИТЕЛЕЙ</vt:lpstr>
      <vt:lpstr>Стендовая информация для родителей  «Уголок психолога»</vt:lpstr>
      <vt:lpstr>Семинары</vt:lpstr>
      <vt:lpstr>Папки-передвижки в раздевалках в Уголке психолога  «Шпаргалки родителям» или психолог советует.</vt:lpstr>
      <vt:lpstr>Буклеты и брошюры для родителей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ВЗАИМОДЕЙСТВИЯ ПЕДАГОГА-ПСИХОЛОГА  С РОДИТЕЛЯМИ ВОСПИТАННИКОВ В РАМКАХ ФГОС</dc:title>
  <dc:creator>Наталья Севостьянова</dc:creator>
  <cp:lastModifiedBy>User</cp:lastModifiedBy>
  <cp:revision>65</cp:revision>
  <cp:lastPrinted>2019-11-10T10:13:11Z</cp:lastPrinted>
  <dcterms:created xsi:type="dcterms:W3CDTF">2002-01-03T17:49:41Z</dcterms:created>
  <dcterms:modified xsi:type="dcterms:W3CDTF">2019-12-22T10:14:23Z</dcterms:modified>
</cp:coreProperties>
</file>