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56" r:id="rId3"/>
    <p:sldId id="268" r:id="rId4"/>
    <p:sldId id="267" r:id="rId5"/>
    <p:sldId id="257" r:id="rId6"/>
    <p:sldId id="270" r:id="rId7"/>
    <p:sldId id="260" r:id="rId8"/>
    <p:sldId id="272" r:id="rId9"/>
    <p:sldId id="261" r:id="rId10"/>
    <p:sldId id="274" r:id="rId11"/>
    <p:sldId id="262" r:id="rId12"/>
    <p:sldId id="273" r:id="rId13"/>
    <p:sldId id="263" r:id="rId14"/>
    <p:sldId id="275" r:id="rId15"/>
    <p:sldId id="269" r:id="rId16"/>
    <p:sldId id="259" r:id="rId17"/>
    <p:sldId id="258" r:id="rId18"/>
    <p:sldId id="264" r:id="rId19"/>
    <p:sldId id="266" r:id="rId20"/>
    <p:sldId id="265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7C86"/>
    <a:srgbClr val="CC0000"/>
    <a:srgbClr val="FF81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6" d="100"/>
          <a:sy n="76" d="100"/>
        </p:scale>
        <p:origin x="72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DBB26-9A13-47FA-9DCE-CA71AC8DED3A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A7E8F-2272-4296-AB68-FA99B9077C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298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DBB26-9A13-47FA-9DCE-CA71AC8DED3A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A7E8F-2272-4296-AB68-FA99B9077C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8145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DBB26-9A13-47FA-9DCE-CA71AC8DED3A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A7E8F-2272-4296-AB68-FA99B9077C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964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DBB26-9A13-47FA-9DCE-CA71AC8DED3A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A7E8F-2272-4296-AB68-FA99B9077C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0454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DBB26-9A13-47FA-9DCE-CA71AC8DED3A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A7E8F-2272-4296-AB68-FA99B9077C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1390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DBB26-9A13-47FA-9DCE-CA71AC8DED3A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A7E8F-2272-4296-AB68-FA99B9077C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2255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DBB26-9A13-47FA-9DCE-CA71AC8DED3A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A7E8F-2272-4296-AB68-FA99B9077C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669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DBB26-9A13-47FA-9DCE-CA71AC8DED3A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A7E8F-2272-4296-AB68-FA99B9077C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4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DBB26-9A13-47FA-9DCE-CA71AC8DED3A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A7E8F-2272-4296-AB68-FA99B9077C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2336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DBB26-9A13-47FA-9DCE-CA71AC8DED3A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A7E8F-2272-4296-AB68-FA99B9077C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2672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DBB26-9A13-47FA-9DCE-CA71AC8DED3A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A7E8F-2272-4296-AB68-FA99B9077C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5223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DDBB26-9A13-47FA-9DCE-CA71AC8DED3A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A7E8F-2272-4296-AB68-FA99B9077C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8494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0853" y="1106084"/>
            <a:ext cx="6106884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Коробка с игрушками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вызвать у детей интерес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стихотворениям</a:t>
            </a: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 .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Барто</a:t>
            </a:r>
            <a:endParaRPr lang="ru-RU" sz="28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2060" y="392186"/>
            <a:ext cx="5917460" cy="6044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6411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11040" y="521901"/>
            <a:ext cx="6096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ЗАГАДКА.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забавный и смешной</a:t>
            </a:r>
            <a:b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скачет он со мной</a:t>
            </a:r>
            <a:b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Ловко прыгает как зайчик</a:t>
            </a:r>
            <a:b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Полосатый, круглый…… </a:t>
            </a:r>
            <a:b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Мячик </a:t>
            </a:r>
          </a:p>
        </p:txBody>
      </p:sp>
    </p:spTree>
    <p:extLst>
      <p:ext uri="{BB962C8B-B14F-4D97-AF65-F5344CB8AC3E}">
        <p14:creationId xmlns:p14="http://schemas.microsoft.com/office/powerpoint/2010/main" val="2524764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990"/>
            <a:ext cx="12192000" cy="6852019"/>
          </a:xfrm>
          <a:prstGeom prst="rect">
            <a:avLst/>
          </a:prstGeom>
        </p:spPr>
      </p:pic>
      <p:pic>
        <p:nvPicPr>
          <p:cNvPr id="5" name="Picture 2" descr="Картинки по запросу &quot;картинка к стих наша таня барто&quot;&quot;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76208">
            <a:off x="7357637" y="391886"/>
            <a:ext cx="4545874" cy="3409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91827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B5A517"/>
            </a:gs>
            <a:gs pos="21000">
              <a:schemeClr val="accent6">
                <a:lumMod val="60000"/>
                <a:lumOff val="40000"/>
              </a:schemeClr>
            </a:gs>
            <a:gs pos="0">
              <a:srgbClr val="FF81DE"/>
            </a:gs>
            <a:gs pos="77000">
              <a:srgbClr val="C00000"/>
            </a:gs>
            <a:gs pos="12000">
              <a:schemeClr val="accent6">
                <a:lumMod val="75000"/>
              </a:schemeClr>
            </a:gs>
            <a:gs pos="1000">
              <a:srgbClr val="FFC000"/>
            </a:gs>
            <a:gs pos="0">
              <a:schemeClr val="accent1">
                <a:lumMod val="75000"/>
              </a:schemeClr>
            </a:gs>
            <a:gs pos="0">
              <a:schemeClr val="accent1">
                <a:lumMod val="45000"/>
                <a:lumOff val="55000"/>
              </a:schemeClr>
            </a:gs>
            <a:gs pos="0">
              <a:srgbClr val="7030A0"/>
            </a:gs>
            <a:gs pos="40000">
              <a:srgbClr val="00B0F0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Картинки по запросу &quot;картинка к стих грузовик барто&quot;&quot;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1475" y="254001"/>
            <a:ext cx="8602132" cy="645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23547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3585" y="289000"/>
            <a:ext cx="5836139" cy="386608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00353" y="2470768"/>
            <a:ext cx="5891350" cy="4204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5337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6390" y="457199"/>
            <a:ext cx="11495497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</a:t>
            </a:r>
            <a:r>
              <a:rPr lang="ru-RU" sz="3200" b="1" dirty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«Что такое </a:t>
            </a:r>
            <a:r>
              <a:rPr lang="ru-RU" sz="3200" b="1" dirty="0" smtClean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хорошо, что </a:t>
            </a:r>
            <a:r>
              <a:rPr lang="ru-RU" sz="3200" b="1" dirty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такое плохо</a:t>
            </a:r>
            <a:r>
              <a:rPr lang="ru-RU" sz="3200" b="1" dirty="0" smtClean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Отгадайте загадки: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Любит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морковку кушать,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Оттопырив кверху уши.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 пугливый  «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попрыгайка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Детки, кто же это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?..</a:t>
            </a:r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Зайка)</a:t>
            </a:r>
            <a:endParaRPr lang="ru-RU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любимая игрушка,</a:t>
            </a:r>
          </a:p>
          <a:p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Спит со мною на подушке.</a:t>
            </a:r>
          </a:p>
          <a:p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гуляем с ним вдвоём, –</a:t>
            </a:r>
          </a:p>
          <a:p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Дружно, весело живём!</a:t>
            </a:r>
          </a:p>
          <a:p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ему читаю книжки –</a:t>
            </a:r>
          </a:p>
          <a:p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плюшевый мой ... 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(мишка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там скачет по дорожке? Цок-цок-цок.</a:t>
            </a:r>
            <a:b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кого так резвы ножки? Цок-цок-цок.</a:t>
            </a:r>
            <a:b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Шелковиста её грива,</a:t>
            </a:r>
            <a:b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Весела она, игрива.</a:t>
            </a:r>
            <a:b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неё так шёрстка гладка,</a:t>
            </a:r>
            <a:b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к нам бежит … 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(лошадка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73782" y="986802"/>
            <a:ext cx="4493625" cy="5518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0027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Картинки по запросу &quot;картинки к стихам барто игрушки&quot;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7567"/>
            <a:ext cx="12004766" cy="6635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37074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81DE"/>
            </a:gs>
            <a:gs pos="27000">
              <a:srgbClr val="FF81DE"/>
            </a:gs>
            <a:gs pos="11691">
              <a:schemeClr val="accent1">
                <a:lumMod val="75000"/>
              </a:schemeClr>
            </a:gs>
            <a:gs pos="0">
              <a:schemeClr val="accent1">
                <a:lumMod val="75000"/>
              </a:schemeClr>
            </a:gs>
            <a:gs pos="0">
              <a:schemeClr val="accent1">
                <a:lumMod val="45000"/>
                <a:lumOff val="55000"/>
              </a:schemeClr>
            </a:gs>
            <a:gs pos="0">
              <a:srgbClr val="7030A0"/>
            </a:gs>
            <a:gs pos="0">
              <a:srgbClr val="00B0F0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4504" y="0"/>
            <a:ext cx="12296503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71210" y="124453"/>
            <a:ext cx="5085807" cy="3677913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5130" y="124453"/>
            <a:ext cx="4950823" cy="3510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8371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&quot;картинки к стихам барто игрушки&quot;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4825" y="169817"/>
            <a:ext cx="8708572" cy="653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906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291312">
            <a:off x="1306285" y="470263"/>
            <a:ext cx="7740194" cy="46267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21318381">
            <a:off x="2007674" y="5085916"/>
            <a:ext cx="94450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можем помочь Мишке? </a:t>
            </a:r>
            <a:endParaRPr lang="ru-RU" sz="28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Полечить Мишку, пришить лапу)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438989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5A517"/>
            </a:gs>
            <a:gs pos="41000">
              <a:schemeClr val="accent6">
                <a:lumMod val="60000"/>
                <a:lumOff val="40000"/>
              </a:schemeClr>
            </a:gs>
            <a:gs pos="0">
              <a:srgbClr val="FF81DE"/>
            </a:gs>
            <a:gs pos="98000">
              <a:srgbClr val="C00000"/>
            </a:gs>
            <a:gs pos="39000">
              <a:schemeClr val="accent6">
                <a:lumMod val="75000"/>
              </a:schemeClr>
            </a:gs>
            <a:gs pos="1000">
              <a:srgbClr val="FFC000"/>
            </a:gs>
            <a:gs pos="0">
              <a:schemeClr val="accent1">
                <a:lumMod val="75000"/>
              </a:schemeClr>
            </a:gs>
            <a:gs pos="18000">
              <a:schemeClr val="accent1">
                <a:lumMod val="45000"/>
                <a:lumOff val="55000"/>
              </a:schemeClr>
            </a:gs>
            <a:gs pos="18000">
              <a:srgbClr val="7030A0"/>
            </a:gs>
            <a:gs pos="90000">
              <a:srgbClr val="00B0F0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Картинки по запросу &quot;картинки к стихам барто игрушки&quot;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7534" y="226014"/>
            <a:ext cx="6397625" cy="6509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4128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&quot;портрет барто&quot;&quot;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437744">
            <a:off x="344985" y="423557"/>
            <a:ext cx="7714799" cy="578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93016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303224">
            <a:off x="1641130" y="1069830"/>
            <a:ext cx="8340062" cy="4920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2794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4000">
              <a:srgbClr val="FFC000"/>
            </a:gs>
            <a:gs pos="48000">
              <a:schemeClr val="accent1">
                <a:lumMod val="75000"/>
              </a:schemeClr>
            </a:gs>
            <a:gs pos="71000">
              <a:schemeClr val="accent1">
                <a:lumMod val="45000"/>
                <a:lumOff val="55000"/>
              </a:schemeClr>
            </a:gs>
            <a:gs pos="86000">
              <a:schemeClr val="accent6">
                <a:lumMod val="75000"/>
              </a:schemeClr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и по запросу &quot;картинки к стихам барто игрушки&quot;&quot;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8358" y="0"/>
            <a:ext cx="4911725" cy="6571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08998" y="2116181"/>
            <a:ext cx="630936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Ребята! В сундучке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спрятались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игрушки. 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вот какие, вы должны отгадать загадки.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Послушайте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первую загадку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sz="2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что за великан</a:t>
            </a:r>
            <a:b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Держит в хоботе  фонтан?</a:t>
            </a:r>
            <a:b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Умываться любит он,</a:t>
            </a:r>
            <a:b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зовут чистюлю ...! (Слон)</a:t>
            </a:r>
          </a:p>
        </p:txBody>
      </p:sp>
    </p:spTree>
    <p:extLst>
      <p:ext uri="{BB962C8B-B14F-4D97-AF65-F5344CB8AC3E}">
        <p14:creationId xmlns:p14="http://schemas.microsoft.com/office/powerpoint/2010/main" val="14094922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2701">
              <a:srgbClr val="FF81DE"/>
            </a:gs>
            <a:gs pos="24000">
              <a:srgbClr val="FFC000"/>
            </a:gs>
            <a:gs pos="48000">
              <a:schemeClr val="accent1">
                <a:lumMod val="75000"/>
              </a:schemeClr>
            </a:gs>
            <a:gs pos="71000">
              <a:schemeClr val="accent1">
                <a:lumMod val="45000"/>
                <a:lumOff val="55000"/>
              </a:schemeClr>
            </a:gs>
            <a:gs pos="60581">
              <a:srgbClr val="7030A0"/>
            </a:gs>
            <a:gs pos="86000">
              <a:schemeClr val="accent4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и по запросу &quot;картинки к стихам барто игрушки&quot;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6574" y="228600"/>
            <a:ext cx="8999998" cy="64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3320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472142">
            <a:off x="6015752" y="2707225"/>
            <a:ext cx="5845326" cy="3608303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251259">
            <a:off x="274321" y="434126"/>
            <a:ext cx="5924310" cy="3779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3588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8000">
              <a:schemeClr val="accent6">
                <a:lumMod val="60000"/>
                <a:lumOff val="40000"/>
              </a:schemeClr>
            </a:gs>
            <a:gs pos="0">
              <a:srgbClr val="FF81DE"/>
            </a:gs>
            <a:gs pos="46000">
              <a:schemeClr val="accent6">
                <a:lumMod val="75000"/>
              </a:schemeClr>
            </a:gs>
            <a:gs pos="5000">
              <a:srgbClr val="FFC000"/>
            </a:gs>
            <a:gs pos="0">
              <a:schemeClr val="accent1">
                <a:lumMod val="75000"/>
              </a:schemeClr>
            </a:gs>
            <a:gs pos="0">
              <a:schemeClr val="accent1">
                <a:lumMod val="45000"/>
                <a:lumOff val="55000"/>
              </a:schemeClr>
            </a:gs>
            <a:gs pos="0">
              <a:srgbClr val="7030A0"/>
            </a:gs>
            <a:gs pos="0">
              <a:srgbClr val="00B0F0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Картинки по запросу &quot;картинки к стихам барто игрушки&quot;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46028" y="161857"/>
            <a:ext cx="8759826" cy="6569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65759" y="4054071"/>
            <a:ext cx="595666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Загадка: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Встал он прямо у дорожки,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идут со страха ножки,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Любит травку мой дружок,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Чёрный, маленький …           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бычок)</a:t>
            </a:r>
          </a:p>
          <a:p>
            <a:endParaRPr lang="ru-RU" sz="2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01502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72555">
            <a:off x="3375005" y="1292892"/>
            <a:ext cx="7612782" cy="526122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 rot="178855">
            <a:off x="3510526" y="741475"/>
            <a:ext cx="78493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Обыгрываем </a:t>
            </a:r>
            <a:r>
              <a:rPr lang="ru-RU" sz="2800" b="1" i="1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800" b="1" i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рассказываем стишок про </a:t>
            </a:r>
            <a:r>
              <a:rPr lang="ru-RU" sz="2800" b="1" i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бычка</a:t>
            </a:r>
            <a:endParaRPr lang="ru-RU" sz="2800" b="1" dirty="0">
              <a:solidFill>
                <a:schemeClr val="accent4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8771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2630">
              <a:srgbClr val="B5A517"/>
            </a:gs>
            <a:gs pos="78000">
              <a:schemeClr val="accent6">
                <a:lumMod val="60000"/>
                <a:lumOff val="40000"/>
              </a:schemeClr>
            </a:gs>
            <a:gs pos="0">
              <a:srgbClr val="FF81DE"/>
            </a:gs>
            <a:gs pos="91241">
              <a:schemeClr val="accent1">
                <a:lumMod val="75000"/>
              </a:schemeClr>
            </a:gs>
            <a:gs pos="58000">
              <a:schemeClr val="accent6">
                <a:lumMod val="75000"/>
              </a:schemeClr>
            </a:gs>
            <a:gs pos="1000">
              <a:srgbClr val="FFC000"/>
            </a:gs>
            <a:gs pos="0">
              <a:schemeClr val="accent1">
                <a:lumMod val="75000"/>
              </a:schemeClr>
            </a:gs>
            <a:gs pos="0">
              <a:schemeClr val="accent1">
                <a:lumMod val="45000"/>
                <a:lumOff val="55000"/>
              </a:schemeClr>
            </a:gs>
            <a:gs pos="0">
              <a:srgbClr val="7030A0"/>
            </a:gs>
            <a:gs pos="33000">
              <a:srgbClr val="00B0F0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Картинки по запросу &quot;картинки к стихам барто игрушки&quot;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849" y="151900"/>
            <a:ext cx="9115426" cy="6563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 rot="21300947">
            <a:off x="7179903" y="2317742"/>
            <a:ext cx="512064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Загадка.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Сидя на своём крылечке</a:t>
            </a:r>
            <a:b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берёзовой дощечки,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Смастерил мальчишка Павлик,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Этот маленький 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(Кораблик)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37704" y="4399064"/>
            <a:ext cx="3030208" cy="2315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8650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5"/>
          <a:stretch/>
        </p:blipFill>
        <p:spPr>
          <a:xfrm>
            <a:off x="1092198" y="641154"/>
            <a:ext cx="10651309" cy="5983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83796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</TotalTime>
  <Words>105</Words>
  <Application>Microsoft Office PowerPoint</Application>
  <PresentationFormat>Широкоэкранный</PresentationFormat>
  <Paragraphs>34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Надежда</dc:creator>
  <cp:lastModifiedBy>Надежда</cp:lastModifiedBy>
  <cp:revision>27</cp:revision>
  <dcterms:created xsi:type="dcterms:W3CDTF">2019-12-19T17:21:38Z</dcterms:created>
  <dcterms:modified xsi:type="dcterms:W3CDTF">2019-12-22T15:25:02Z</dcterms:modified>
</cp:coreProperties>
</file>