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5" r:id="rId3"/>
    <p:sldId id="257" r:id="rId4"/>
    <p:sldId id="258" r:id="rId5"/>
    <p:sldId id="259" r:id="rId6"/>
    <p:sldId id="260" r:id="rId7"/>
    <p:sldId id="264" r:id="rId8"/>
    <p:sldId id="261" r:id="rId9"/>
    <p:sldId id="262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938FA-A2FE-4588-9C48-3B4471486417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D65367-0722-4F68-B418-9E80977CD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BB038-394E-4A0A-871E-DDFEE7E1F3D6}" type="datetimeFigureOut">
              <a:rPr lang="ru-RU" smtClean="0"/>
              <a:pPr/>
              <a:t>15.10.2019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138AF-A7CA-45A8-A56E-4E86193D739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 стране </a:t>
            </a:r>
            <a:r>
              <a:rPr lang="ru-RU" sz="48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многоугольнии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параллелограмма, выраженные в задачах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Докажите, что биссектрисы двух противолежащих углов параллелограмма параллельны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В                 М                  С</a:t>
            </a: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А                    К                   Д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3643306" y="3643314"/>
            <a:ext cx="4357718" cy="1914532"/>
          </a:xfrm>
          <a:prstGeom prst="parallelogram">
            <a:avLst>
              <a:gd name="adj" fmla="val 2307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>
            <a:endCxn id="4" idx="1"/>
          </p:cNvCxnSpPr>
          <p:nvPr/>
        </p:nvCxnSpPr>
        <p:spPr>
          <a:xfrm flipV="1">
            <a:off x="3643306" y="3643314"/>
            <a:ext cx="2399700" cy="192882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4" idx="3"/>
          </p:cNvCxnSpPr>
          <p:nvPr/>
        </p:nvCxnSpPr>
        <p:spPr>
          <a:xfrm rot="10800000" flipV="1">
            <a:off x="5601324" y="3643314"/>
            <a:ext cx="2399702" cy="19145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уга 8"/>
          <p:cNvSpPr/>
          <p:nvPr/>
        </p:nvSpPr>
        <p:spPr>
          <a:xfrm>
            <a:off x="3714744" y="5214950"/>
            <a:ext cx="142876" cy="14287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3786182" y="5429264"/>
            <a:ext cx="214314" cy="14287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257176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параллелограмме проведены биссектрисы противоположных углов. Докажите, что отрезки биссектрис, заключённые внутри параллелограмма равны.</a:t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14678" y="3786190"/>
            <a:ext cx="5000628" cy="2525699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0003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источник: ФИПИ, открытый банк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заданий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14612" y="5715016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2462" y="342900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15272" y="5929330"/>
            <a:ext cx="6055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3429000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5" name="Прямая соединительная линия 14"/>
          <p:cNvCxnSpPr>
            <a:endCxn id="4" idx="1"/>
          </p:cNvCxnSpPr>
          <p:nvPr/>
        </p:nvCxnSpPr>
        <p:spPr>
          <a:xfrm flipV="1">
            <a:off x="3286116" y="3786190"/>
            <a:ext cx="2744588" cy="2500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7" idx="1"/>
            <a:endCxn id="4" idx="3"/>
          </p:cNvCxnSpPr>
          <p:nvPr/>
        </p:nvCxnSpPr>
        <p:spPr>
          <a:xfrm rot="10800000" flipV="1">
            <a:off x="5399280" y="3782943"/>
            <a:ext cx="2673182" cy="25289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929322" y="3286124"/>
            <a:ext cx="641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29256" y="6215082"/>
            <a:ext cx="5261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Дуга 19"/>
          <p:cNvSpPr/>
          <p:nvPr/>
        </p:nvSpPr>
        <p:spPr>
          <a:xfrm>
            <a:off x="3286116" y="6000768"/>
            <a:ext cx="142876" cy="7143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>
            <a:off x="3500430" y="6072206"/>
            <a:ext cx="285752" cy="21431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21457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Оцените ваше настроение в конце урока.</a:t>
            </a:r>
            <a:b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4752"/>
            <a:ext cx="8229600" cy="2411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Домашняя работа рабочая тетрадь 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№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– обобщение и систематизация знаний по теме «Четырёхугольники»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1.Повторить изученный материал, свойства и признаки четырёхугольников.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2.Установить связь между основными фигурами, изучаемыми в данной теме.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3.Показать применение темы в задачах ОГЭ и ЕГЭ.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3794" y="1262047"/>
            <a:ext cx="8858312" cy="559595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Биссектриса угла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A параллелограмма ABCD 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пересекает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сторону BC 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точке K. Найдите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периметр параллелограмма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 BK=7, CK=12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(источник: ФИПИ, открытый банк заданий, стр-1)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В                  к                 С</a:t>
            </a:r>
          </a:p>
          <a:p>
            <a:pPr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А                                     Д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5715008" y="5072074"/>
            <a:ext cx="2643206" cy="1271590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endCxn id="4" idx="1"/>
          </p:cNvCxnSpPr>
          <p:nvPr/>
        </p:nvCxnSpPr>
        <p:spPr>
          <a:xfrm flipV="1">
            <a:off x="5715008" y="5072074"/>
            <a:ext cx="1480552" cy="12858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Дуга 7"/>
          <p:cNvSpPr/>
          <p:nvPr/>
        </p:nvSpPr>
        <p:spPr>
          <a:xfrm>
            <a:off x="5715008" y="6072206"/>
            <a:ext cx="214314" cy="7143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>
            <a:off x="5929322" y="6215082"/>
            <a:ext cx="142876" cy="14287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Найдите острый угол параллелограмма 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если биссектриса угла 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образует со стороной 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угол, равный 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21°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Ответ дайте в градусах.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(источник: ФИПИ, открытый банк заданий, стр-133)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                                            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К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А                                                  Д</a:t>
            </a: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4" name="Параллелограмм 3"/>
          <p:cNvSpPr/>
          <p:nvPr/>
        </p:nvSpPr>
        <p:spPr>
          <a:xfrm>
            <a:off x="4286248" y="4143380"/>
            <a:ext cx="3786214" cy="2000264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4" idx="1"/>
          </p:cNvCxnSpPr>
          <p:nvPr/>
        </p:nvCxnSpPr>
        <p:spPr>
          <a:xfrm flipV="1">
            <a:off x="4357686" y="4143380"/>
            <a:ext cx="2071702" cy="20002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Дуга 7"/>
          <p:cNvSpPr/>
          <p:nvPr/>
        </p:nvSpPr>
        <p:spPr>
          <a:xfrm>
            <a:off x="4429124" y="5929330"/>
            <a:ext cx="285752" cy="21431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>
            <a:off x="4214810" y="5929330"/>
            <a:ext cx="285752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Биссектриса тупого угла параллелограмма делит противоположную сторону в отношении 2:7, считая от вершины острого угла. Найдите большую сторону параллелограмма, если его периметр равен 66 см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 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(источник 3300 задач ЕГЭ 2017 год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6215074" y="4929198"/>
            <a:ext cx="2428892" cy="1343028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>
            <a:endCxn id="4" idx="3"/>
          </p:cNvCxnSpPr>
          <p:nvPr/>
        </p:nvCxnSpPr>
        <p:spPr>
          <a:xfrm rot="16200000" flipH="1">
            <a:off x="6245439" y="5256023"/>
            <a:ext cx="1343028" cy="6893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72198" y="6072206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388" y="4357694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01090" y="450057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58214" y="6000768"/>
            <a:ext cx="3337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43768" y="614364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43702" y="59293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7643834" y="5929330"/>
            <a:ext cx="24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8229600" cy="541180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Точка пересечения биссектрис двух углов параллелограмма, прилежащих к одной стороне, принадлежит противоположной стороне. Меньшая сторона параллелограмма равна 31 см. Найдите его большую сторону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А                           В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           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5715008" y="4357694"/>
            <a:ext cx="2500330" cy="1571636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5768587" y="4732744"/>
            <a:ext cx="1571636" cy="8215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768718" y="4518430"/>
            <a:ext cx="1571636" cy="12501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642910" y="5786454"/>
            <a:ext cx="37190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(источник 3300 задач ЕГЭ 2017 год)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016" y="5857892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9256" y="464344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Графический диктант</a:t>
            </a:r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229600" cy="569755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Сторона CD параллелограмма ABCD вдвое больше стороны BC.</a:t>
            </a:r>
            <a:r>
              <a:rPr lang="ru-RU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Точка N — середина стороны CD. Докажите, что BN — биссектриса </a:t>
            </a:r>
            <a:r>
              <a:rPr lang="ru-RU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угла</a:t>
            </a:r>
            <a:r>
              <a:rPr lang="ru-RU" sz="35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ABC. </a:t>
            </a:r>
          </a:p>
          <a:p>
            <a:pPr>
              <a:buNone/>
            </a:pP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(источник: ФИПИ, открытый банк заданий, </a:t>
            </a:r>
            <a:r>
              <a:rPr lang="ru-RU" sz="2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94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pPr>
              <a:buNone/>
            </a:pP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              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Д</a:t>
            </a:r>
            <a:endParaRPr lang="ru-RU" sz="4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В                           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4429124" y="3714752"/>
            <a:ext cx="3143272" cy="1714512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4429124" y="3714752"/>
            <a:ext cx="1714515" cy="1714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Свойства параллелограмма, выраженные в задачах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Докажите, что в параллелограмме биссектрисы углов, прилежащих к одной стороне, взаимно перпендикулярны.</a:t>
            </a: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А                                     В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Оооии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Д                                    С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3357554" y="3714752"/>
            <a:ext cx="3929090" cy="1643074"/>
          </a:xfrm>
          <a:prstGeom prst="parallelogram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357554" y="4071942"/>
            <a:ext cx="1928826" cy="1214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>
            <a:off x="5286380" y="4071942"/>
            <a:ext cx="1500198" cy="1214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уга 8"/>
          <p:cNvSpPr/>
          <p:nvPr/>
        </p:nvSpPr>
        <p:spPr>
          <a:xfrm>
            <a:off x="3428992" y="5000636"/>
            <a:ext cx="214314" cy="7143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>
            <a:off x="3643306" y="5143512"/>
            <a:ext cx="285752" cy="285752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Дуга 10"/>
          <p:cNvSpPr/>
          <p:nvPr/>
        </p:nvSpPr>
        <p:spPr>
          <a:xfrm>
            <a:off x="6357950" y="5357826"/>
            <a:ext cx="285752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Дуга 19"/>
          <p:cNvSpPr/>
          <p:nvPr/>
        </p:nvSpPr>
        <p:spPr>
          <a:xfrm>
            <a:off x="6429388" y="5143512"/>
            <a:ext cx="428628" cy="7143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Дуга 20"/>
          <p:cNvSpPr/>
          <p:nvPr/>
        </p:nvSpPr>
        <p:spPr>
          <a:xfrm>
            <a:off x="6429388" y="5072074"/>
            <a:ext cx="428628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244</Words>
  <Application>Microsoft Office PowerPoint</Application>
  <PresentationFormat>Экран (4:3)</PresentationFormat>
  <Paragraphs>74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«В стране многоугольнии»</vt:lpstr>
      <vt:lpstr>Цель – обобщение и систематизация знаний по теме «Четырёхугольники»</vt:lpstr>
      <vt:lpstr>Слайд 3</vt:lpstr>
      <vt:lpstr>Слайд 4</vt:lpstr>
      <vt:lpstr>Слайд 5</vt:lpstr>
      <vt:lpstr>Слайд 6</vt:lpstr>
      <vt:lpstr>Графический диктант</vt:lpstr>
      <vt:lpstr>Слайд 8</vt:lpstr>
      <vt:lpstr>Свойства параллелограмма, выраженные в задачах</vt:lpstr>
      <vt:lpstr>Свойства параллелограмма, выраженные в задачах</vt:lpstr>
      <vt:lpstr>В параллелограмме проведены биссектрисы противоположных углов. Докажите, что отрезки биссектрис, заключённые внутри параллелограмма равны. </vt:lpstr>
      <vt:lpstr>Оцените ваше настроение в конце урока. 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29</cp:revision>
  <dcterms:created xsi:type="dcterms:W3CDTF">2019-10-13T14:41:34Z</dcterms:created>
  <dcterms:modified xsi:type="dcterms:W3CDTF">2019-10-15T18:36:31Z</dcterms:modified>
</cp:coreProperties>
</file>