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CA5D-CF53-4FED-822E-43F64F5D008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2AF-96F6-4086-B846-F4B15561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CA5D-CF53-4FED-822E-43F64F5D008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2AF-96F6-4086-B846-F4B15561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CA5D-CF53-4FED-822E-43F64F5D008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2AF-96F6-4086-B846-F4B15561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CA5D-CF53-4FED-822E-43F64F5D008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2AF-96F6-4086-B846-F4B15561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CA5D-CF53-4FED-822E-43F64F5D008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2AF-96F6-4086-B846-F4B15561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CA5D-CF53-4FED-822E-43F64F5D008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2AF-96F6-4086-B846-F4B15561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CA5D-CF53-4FED-822E-43F64F5D008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2AF-96F6-4086-B846-F4B15561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CA5D-CF53-4FED-822E-43F64F5D008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2AF-96F6-4086-B846-F4B15561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CA5D-CF53-4FED-822E-43F64F5D008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2AF-96F6-4086-B846-F4B15561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CA5D-CF53-4FED-822E-43F64F5D008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2AF-96F6-4086-B846-F4B15561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0BCA5D-CF53-4FED-822E-43F64F5D008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642AF-96F6-4086-B846-F4B15561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0BCA5D-CF53-4FED-822E-43F64F5D0088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1642AF-96F6-4086-B846-F4B15561B5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12" Type="http://schemas.openxmlformats.org/officeDocument/2006/relationships/image" Target="../media/image2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jpeg"/><Relationship Id="rId9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Чудесные ладошки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http://detboxfon.ru/uploads/images/l/a/d/ladoshki_foto_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3608" y="1772816"/>
            <a:ext cx="7423939" cy="475252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http://funmom.ru/wp-content/uploads/2016/06/na-chto-pohozhi-otpechatki-detskih-ladoshek-detskie-risunki-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03648" y="-427695"/>
            <a:ext cx="5832648" cy="72856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http://galka-igralka.ru/images/content/articles/264_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332656"/>
            <a:ext cx="8568231" cy="58772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https://funfamilycrafts.com/wp-content/uploads/2013/01/Screen-shot-2013-01-30-at-6.57.44-AM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764704"/>
            <a:ext cx="6065128" cy="4824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2.bp.blogspot.com/-Wgs568C13Hc/TjpKwruoqeI/AAAAAAAAAwI/tYyg3CY_ZKw/s1600/IMG_23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2915435" cy="2060848"/>
          </a:xfrm>
          <a:prstGeom prst="rect">
            <a:avLst/>
          </a:prstGeom>
          <a:noFill/>
        </p:spPr>
      </p:pic>
      <p:pic>
        <p:nvPicPr>
          <p:cNvPr id="1028" name="Picture 4" descr="http://tetradkin-grad.3dn.ru/_ld/18/313833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5020142"/>
            <a:ext cx="2456284" cy="1837858"/>
          </a:xfrm>
          <a:prstGeom prst="rect">
            <a:avLst/>
          </a:prstGeom>
          <a:noFill/>
        </p:spPr>
      </p:pic>
      <p:pic>
        <p:nvPicPr>
          <p:cNvPr id="1032" name="Picture 8" descr="http://www.maam.ru/images/users/photos/medium/4318607498e74436e76e18d24c004a9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68144" y="188640"/>
            <a:ext cx="3078289" cy="2204864"/>
          </a:xfrm>
          <a:prstGeom prst="rect">
            <a:avLst/>
          </a:prstGeom>
          <a:noFill/>
        </p:spPr>
      </p:pic>
      <p:pic>
        <p:nvPicPr>
          <p:cNvPr id="1034" name="Picture 10" descr="http://st.stranamam.ru/data/cache/2011jun/22/50/2114746_8739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915816" y="0"/>
            <a:ext cx="2942117" cy="2206588"/>
          </a:xfrm>
          <a:prstGeom prst="rect">
            <a:avLst/>
          </a:prstGeom>
          <a:noFill/>
        </p:spPr>
      </p:pic>
      <p:pic>
        <p:nvPicPr>
          <p:cNvPr id="1036" name="Picture 12" descr="http://grow-clever.com/wp-content/uploads/2013/07/inoplanetyanin_ladoshkami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2132856"/>
            <a:ext cx="2267744" cy="3023659"/>
          </a:xfrm>
          <a:prstGeom prst="rect">
            <a:avLst/>
          </a:prstGeom>
          <a:noFill/>
        </p:spPr>
      </p:pic>
      <p:pic>
        <p:nvPicPr>
          <p:cNvPr id="1038" name="Picture 14" descr="https://1.404content.com/1/C0/93/429328749030278223/fullsize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948264" y="2348880"/>
            <a:ext cx="1710358" cy="2235905"/>
          </a:xfrm>
          <a:prstGeom prst="rect">
            <a:avLst/>
          </a:prstGeom>
          <a:noFill/>
        </p:spPr>
      </p:pic>
      <p:pic>
        <p:nvPicPr>
          <p:cNvPr id="1040" name="Picture 16" descr="http://itd1.mycdn.me/image?id=857701663865&amp;t=20&amp;plc=WEB&amp;tkn=*43P8EA9b2GYj8l5Ilhs18PVjZa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339752" y="2060848"/>
            <a:ext cx="2016224" cy="2856318"/>
          </a:xfrm>
          <a:prstGeom prst="rect">
            <a:avLst/>
          </a:prstGeom>
          <a:noFill/>
        </p:spPr>
      </p:pic>
      <p:pic>
        <p:nvPicPr>
          <p:cNvPr id="1042" name="Picture 18" descr="http://funmom.ru/wp-content/uploads/2016/06/na-chto-pohozhi-otpechatki-detskih-ladoshek-detskie-risunki-4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555776" y="4573541"/>
            <a:ext cx="1828850" cy="2284459"/>
          </a:xfrm>
          <a:prstGeom prst="rect">
            <a:avLst/>
          </a:prstGeom>
          <a:noFill/>
        </p:spPr>
      </p:pic>
      <p:pic>
        <p:nvPicPr>
          <p:cNvPr id="1044" name="Picture 20" descr="http://galka-igralka.ru/images/content/articles/264_6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427984" y="5134534"/>
            <a:ext cx="2512570" cy="1723466"/>
          </a:xfrm>
          <a:prstGeom prst="rect">
            <a:avLst/>
          </a:prstGeom>
          <a:noFill/>
        </p:spPr>
      </p:pic>
      <p:pic>
        <p:nvPicPr>
          <p:cNvPr id="1030" name="Picture 6" descr="http://www.igrushki-rukami-svoimi.ru/wp-content/uploads/2016/01/Risuem-ladoshkami-24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6726882" y="4586931"/>
            <a:ext cx="2417118" cy="2271069"/>
          </a:xfrm>
          <a:prstGeom prst="rect">
            <a:avLst/>
          </a:prstGeom>
          <a:noFill/>
        </p:spPr>
      </p:pic>
      <p:pic>
        <p:nvPicPr>
          <p:cNvPr id="1046" name="Picture 22" descr="https://funfamilycrafts.com/wp-content/uploads/2013/01/Screen-shot-2013-01-30-at-6.57.44-AM.png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4427984" y="2708920"/>
            <a:ext cx="2390554" cy="1901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http://tetradkin-grad.3dn.ru/_ld/18/3138332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6566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2.bp.blogspot.com/-Wgs568C13Hc/TjpKwruoqeI/AAAAAAAAAwI/tYyg3CY_ZKw/s1600/IMG_236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29388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www.igrushki-rukami-svoimi.ru/wp-content/uploads/2016/01/Risuem-ladoshkami-2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27584" y="0"/>
            <a:ext cx="7020272" cy="65960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ttp://www.maam.ru/images/users/photos/medium/4318607498e74436e76e18d24c004a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009730" cy="64533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http://st.stranamam.ru/data/cache/2011jun/22/50/2114746_8739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7776864" cy="58326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http://grow-clever.com/wp-content/uploads/2013/07/inoplanetyanin_ladoshkami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75656" y="0"/>
            <a:ext cx="4968552" cy="66247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https://1.404content.com/1/C0/93/429328749030278223/fullsiz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23728" y="0"/>
            <a:ext cx="5238750" cy="68484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itd1.mycdn.me/image?id=857701663865&amp;t=20&amp;plc=WEB&amp;tkn=*43P8EA9b2GYj8l5Ilhs18PVjZa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07704" y="-384806"/>
            <a:ext cx="5112568" cy="72428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</Words>
  <Application>Microsoft Office PowerPoint</Application>
  <PresentationFormat>Экран (4:3)</PresentationFormat>
  <Paragraphs>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Чудесные ладошки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Чудесные лад</dc:title>
  <dc:creator>НАДЯ</dc:creator>
  <cp:lastModifiedBy>НАДЯ</cp:lastModifiedBy>
  <cp:revision>3</cp:revision>
  <dcterms:created xsi:type="dcterms:W3CDTF">2018-01-16T05:31:16Z</dcterms:created>
  <dcterms:modified xsi:type="dcterms:W3CDTF">2019-12-22T15:22:47Z</dcterms:modified>
</cp:coreProperties>
</file>