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 autoAdjust="0"/>
  </p:normalViewPr>
  <p:slideViewPr>
    <p:cSldViewPr snapToGrid="0">
      <p:cViewPr varScale="1">
        <p:scale>
          <a:sx n="116" d="100"/>
          <a:sy n="116" d="100"/>
        </p:scale>
        <p:origin x="336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3E61-F607-49B1-BBB9-469A7FB8A224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EAF9-9BFA-4ED4-9D7E-7389864BA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5168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3E61-F607-49B1-BBB9-469A7FB8A224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EAF9-9BFA-4ED4-9D7E-7389864BA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144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3E61-F607-49B1-BBB9-469A7FB8A224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EAF9-9BFA-4ED4-9D7E-7389864BA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7846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3E61-F607-49B1-BBB9-469A7FB8A224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EAF9-9BFA-4ED4-9D7E-7389864BA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785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3E61-F607-49B1-BBB9-469A7FB8A224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EAF9-9BFA-4ED4-9D7E-7389864BA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973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3E61-F607-49B1-BBB9-469A7FB8A224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EAF9-9BFA-4ED4-9D7E-7389864BA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862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3E61-F607-49B1-BBB9-469A7FB8A224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EAF9-9BFA-4ED4-9D7E-7389864BA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073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3E61-F607-49B1-BBB9-469A7FB8A224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EAF9-9BFA-4ED4-9D7E-7389864BA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194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3E61-F607-49B1-BBB9-469A7FB8A224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EAF9-9BFA-4ED4-9D7E-7389864BA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91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3E61-F607-49B1-BBB9-469A7FB8A224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EAF9-9BFA-4ED4-9D7E-7389864BA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071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703E61-F607-49B1-BBB9-469A7FB8A224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81EAF9-9BFA-4ED4-9D7E-7389864BA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388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03E61-F607-49B1-BBB9-469A7FB8A224}" type="datetimeFigureOut">
              <a:rPr lang="ru-RU" smtClean="0"/>
              <a:t>13.05.2018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1EAF9-9BFA-4ED4-9D7E-7389864BA4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389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e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6183" y="4135394"/>
            <a:ext cx="10515600" cy="1336461"/>
          </a:xfrm>
        </p:spPr>
        <p:txBody>
          <a:bodyPr>
            <a:normAutofit/>
          </a:bodyPr>
          <a:lstStyle/>
          <a:p>
            <a:pPr algn="ctr"/>
            <a:r>
              <a:rPr lang="ru-RU" sz="72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Дикие животные</a:t>
            </a:r>
            <a:endParaRPr lang="ru-RU" sz="7200" b="1" u="sng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27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email">
            <a:lum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WatercolorSpong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250" y="0"/>
            <a:ext cx="7298267" cy="4105275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convex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6550" y="2728912"/>
            <a:ext cx="5505450" cy="4129088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</p:pic>
      <p:pic>
        <p:nvPicPr>
          <p:cNvPr id="5" name="03422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33375" y="5676900"/>
            <a:ext cx="609600" cy="6096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0" y="4660255"/>
            <a:ext cx="3900989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Д/и «Назови части тела»</a:t>
            </a:r>
            <a:endParaRPr lang="ru-RU" sz="2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5040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447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WatercolorSponge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364823" cy="46958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8980" y="2162175"/>
            <a:ext cx="5933020" cy="46958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092326" y="6488668"/>
            <a:ext cx="2692660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Лиса издает мало звуков.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7158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13</Words>
  <Application>Microsoft Office PowerPoint</Application>
  <PresentationFormat>Широкоэкранный</PresentationFormat>
  <Paragraphs>3</Paragraphs>
  <Slides>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Дикие животные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</dc:title>
  <dc:creator>константин кулаков</dc:creator>
  <cp:lastModifiedBy>константин кулаков</cp:lastModifiedBy>
  <cp:revision>14</cp:revision>
  <dcterms:created xsi:type="dcterms:W3CDTF">2017-12-07T19:43:49Z</dcterms:created>
  <dcterms:modified xsi:type="dcterms:W3CDTF">2018-05-13T19:42:09Z</dcterms:modified>
</cp:coreProperties>
</file>