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77" r:id="rId8"/>
    <p:sldId id="278" r:id="rId9"/>
    <p:sldId id="284" r:id="rId10"/>
    <p:sldId id="285" r:id="rId11"/>
    <p:sldId id="279" r:id="rId12"/>
    <p:sldId id="286" r:id="rId13"/>
    <p:sldId id="287" r:id="rId14"/>
    <p:sldId id="275" r:id="rId15"/>
    <p:sldId id="263" r:id="rId16"/>
    <p:sldId id="265" r:id="rId17"/>
    <p:sldId id="264" r:id="rId18"/>
    <p:sldId id="270" r:id="rId19"/>
    <p:sldId id="271" r:id="rId20"/>
    <p:sldId id="272" r:id="rId21"/>
    <p:sldId id="273" r:id="rId22"/>
    <p:sldId id="282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A3D59-A43B-4848-94CD-D1B29920EA01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059EC2-5C4D-4EB0-BA85-3AEBC3FFF11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2"/>
            <a:ext cx="7772400" cy="3429023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МБДОУ «Детский сад 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общеразвивающего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вида с приоритетным осуществлением деятельности по физическому развитию детей № 34 «Крепыш» города Новочебоксарска ЧР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Доклад на тему:</a:t>
            </a:r>
            <a:b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«Народная тряпичная кукла как средство развития личности дошкольников»</a:t>
            </a:r>
            <a:endParaRPr lang="ru-RU" sz="36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28926" y="4857760"/>
            <a:ext cx="5786478" cy="1285884"/>
          </a:xfrm>
        </p:spPr>
        <p:txBody>
          <a:bodyPr>
            <a:normAutofit/>
          </a:bodyPr>
          <a:lstStyle/>
          <a:p>
            <a:pPr algn="r"/>
            <a:r>
              <a:rPr lang="ru-RU" sz="1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Подготовила: воспитатель Макарова Н.В.,</a:t>
            </a:r>
          </a:p>
          <a:p>
            <a:pPr algn="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первая квалификационная категория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Нравственное воспитание: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Значение нравственного воспитания заключается в том, что в процессе занятий у детей воспитывается нравственно-волевые качества: умение и потребность доводить начатое дело до конца, сосредоточенно и целенаправленно заниматься, помогать товарищу, преодолевать трудности.</a:t>
            </a:r>
            <a:endParaRPr lang="ru-RU" sz="2400" dirty="0"/>
          </a:p>
        </p:txBody>
      </p:sp>
      <p:pic>
        <p:nvPicPr>
          <p:cNvPr id="4098" name="Picture 2" descr="F:\КУКЛЫ\794106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93207" y="3643314"/>
            <a:ext cx="3357586" cy="30003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3582990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Патриотическое воспитание: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Знакомство с народным творчеством побуждает у детей яркие представления о Родине, ее культуре, способствует воспитанию патриотических чувств, приобщает к миру прекрасного, делает его жизнь частью жизни целого народа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УКЛЫ\6cf54408132387d86896bd5bb565f6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2643182"/>
            <a:ext cx="38100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797304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Трудовое воспитание: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Усвоение трудовых умений и навыков связано с развитием таких волевых качеств личности, как внимание, упорство, выдержка. У детей воспитывается умение трудиться, добиваться получения желаемого результата, приучать детей начинать работу лишь тогда, когда все приготовил.</a:t>
            </a:r>
            <a:endParaRPr lang="ru-RU" sz="2400" dirty="0"/>
          </a:p>
        </p:txBody>
      </p:sp>
      <p:pic>
        <p:nvPicPr>
          <p:cNvPr id="1026" name="Picture 2" descr="F:\КУКЛЫ\0u4c3fdd4a-5c2fef60-273682a9.jpg-682x682-pad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06145" y="3429000"/>
            <a:ext cx="4331710" cy="31765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4071966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Эстетическое воспитание: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Эстетическое восприятие направляется в первую очередь на предмет в целом, на его эстетический облик – стройность формы, красоту цвета, пропорциональность частей. Чем более осознанно начинает ребёнок воспринимать окружающее, тем глубже, устойчивее и содержательнее становятся эстетические чувства. Постепенно дети приобретают способность к элементарным эстетическим суждениям( о явлениях жизни, о предметах, созданных человеком, о произведениях искусства)</a:t>
            </a:r>
            <a:endParaRPr lang="ru-RU" sz="2400" dirty="0"/>
          </a:p>
        </p:txBody>
      </p:sp>
      <p:pic>
        <p:nvPicPr>
          <p:cNvPr id="3074" name="Picture 2" descr="F:\КУКЛЫ\11111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4143380"/>
            <a:ext cx="3857652" cy="25717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8325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приобщение детей к народному искусству через ознакомление с лучшими образцами отечественного искусства. 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F:\КУКЛЫ\image_106406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4357694"/>
            <a:ext cx="2147966" cy="2184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Autofit/>
          </a:bodyPr>
          <a:lstStyle/>
          <a:p>
            <a:r>
              <a:rPr lang="ru-RU" sz="1800" dirty="0" smtClean="0"/>
              <a:t> 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Задачи в старшей группе: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обучающие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знакомить детей старшего дошкольного возраста с традициями и обычаями русского народа посредством ознакомления с историей создания народных тряпичных кукол, их смыслового значения  для людей;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формировать у детей общие представления о традиционных и обрядовых праздниках, систему знаний  о традиционном крестьянском быте, народном костюме;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обобщать и систематизировать представления детей о народной тряпичной кукле, о способах ее изготовления и использования в современном мире;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развивающие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познавательный интерес к рукотворной тряпичной кукле;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мелкую моторику рук на основе обучения действиям с тканью,  из которой сделаны куклы, а также использования наполнителей (горох, гречка, душистые травы и т.д.);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развивать эстетический вкус и творчество детей;  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i="1" u="sng" dirty="0" smtClean="0">
                <a:latin typeface="Times New Roman" pitchFamily="18" charset="0"/>
                <a:cs typeface="Times New Roman" pitchFamily="18" charset="0"/>
              </a:rPr>
              <a:t>воспитательные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интерес к изготовлению тряпичной народной куклы;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уважительное отношение к истории и культуре своего народа, чувство патриотизма;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воспитывать трудолюбие, аккуратность в работе при изготовлении тряпичной куклы;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привлекать родителей воспитанников к участию в работе над данной проблемой.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Основные принципы обучения детей изготовлению традиционных тряпичных кукол</a:t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постановка точной цели, опора на четкое представление и знание того, что необходимо, можно и нужно развивать средствами народного искусства в целом и на занятиях по ознакомлению с традиционной тряпичной куклой 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*принцип поэтапного формирования художественно-творческих способностей (Л.С.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Выготский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П.Л. Гальперин);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*принцип учета реальных возможностей при обеспечении материальными и информационными ресурсами;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* принцип ориентации на потребности общества и личности ребенка;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4511684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 изготовлении народных тряпичных кукол использовали: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нити рвали руками;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«счастливую» ткань;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сухую траву, крупу, золу;</a:t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 куклы были безликими.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7170" name="Picture 2" descr="F:\КУКЛЫ\6386ed085aa863fc0565399ee0i6--kukly-i-igrushki-bereginya-dom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67000" y="378619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51181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Виды тряпичных кукол: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5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6" name="Picture 2" descr="https://arhivurokov.ru/kopilka/uploads/user_file_5758153a7259c/sbornik-mastier-klassov-traditsionnaia-loskutnaia-kukla-kak-sriedstvo-priobshchieniia-mladshikh-shkol-nikov-k-etnokul-turnym-traditsiiam-russkogho-naroda_23.jpe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3" y="878881"/>
            <a:ext cx="2028462" cy="23358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428596" y="3286124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Кукла-столбушка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2" name="Picture 8" descr="https://ds04.infourok.ru/uploads/ex/0bc1/000514d0-bf60fecf/640/img2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857232"/>
            <a:ext cx="2214578" cy="23411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6929454" y="3214686"/>
            <a:ext cx="14683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Узелковая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" name="Picture 2" descr="https://samopoznanie.kz/avatars/objects/3-185144_10_4.jpg?5e36017a62c8fc96b28a0a5f83af62e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714752"/>
            <a:ext cx="228601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57159" y="6215082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Зайчик на пальчик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lit.na5bal.ru/pars_docs/refs/8/7490/7490_html_m5c1498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3714752"/>
            <a:ext cx="2286016" cy="24288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3500431" y="6215082"/>
            <a:ext cx="1928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Девка-Баба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8" descr="http://images.vfl.ru/ii/1458948622/2be6cacf/1203060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68" y="857232"/>
            <a:ext cx="2100663" cy="2286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7" name="TextBox 16"/>
          <p:cNvSpPr txBox="1"/>
          <p:nvPr/>
        </p:nvSpPr>
        <p:spPr>
          <a:xfrm>
            <a:off x="3643306" y="3214686"/>
            <a:ext cx="2143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Кукла с косой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s://ds02.infourok.ru/uploads/ex/11b9/0000c180-0f1a2cab/hello_html_7fb18a5a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57950" y="3643315"/>
            <a:ext cx="2428892" cy="2500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929454" y="6215082"/>
            <a:ext cx="1559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Бабочка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285984" y="0"/>
            <a:ext cx="52864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Игровые куклы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40444"/>
          </a:xfrm>
        </p:spPr>
        <p:txBody>
          <a:bodyPr>
            <a:norm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Игра –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путь детей к познанию мира, в котором они живут и который призваны изменить.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А.М. Горький</a:t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7650" name="Picture 2" descr="http://www.karakyli-shop.ru/upload/shop_1/3/5/6/item_356/shop_property_file_356_59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928670"/>
            <a:ext cx="2571768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642910" y="3357562"/>
            <a:ext cx="1785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Неразлучники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2" name="Picture 4" descr="https://ds04.infourok.ru/uploads/ex/07ce/00072035-710bac3a/2/img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306" y="928670"/>
            <a:ext cx="2643206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4286248" y="3357562"/>
            <a:ext cx="1472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Куватка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4" name="Picture 6" descr="https://cf.ppt-online.org/files/slide/i/iLhTWv36u7G2UExdAH91s540ZQytDqNOozkcnF/slide-8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16" y="857233"/>
            <a:ext cx="2000232" cy="250032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000892" y="3429000"/>
            <a:ext cx="20757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Пеленашка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6" name="Picture 8" descr="http://www.karakyli-shop.ru/upload/shop_1/3/6/4/item_364/shop_items_catalog_image36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43240" y="3929066"/>
            <a:ext cx="2928958" cy="22860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500430" y="6286520"/>
            <a:ext cx="252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Масленица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8" name="Picture 10" descr="https://ds04.infourok.ru/uploads/ex/06aa/00116bc9-8e314086/img26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3786190"/>
            <a:ext cx="2000264" cy="257176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857224" y="6357958"/>
            <a:ext cx="16032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Коляда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60" name="Picture 12" descr="http://www.karakyli.ru/wp-content/uploads/2014/04/otdarok2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00826" y="3857628"/>
            <a:ext cx="2428892" cy="22860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6143636" y="6286520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Отдарок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на- подарок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1604" y="0"/>
            <a:ext cx="57864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Обрядовые куклы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" name="Picture 6" descr="http://www.rukukla.ru/file/0001/600/708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785794"/>
            <a:ext cx="2109301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Picture 6" descr="https://ds04.infourok.ru/uploads/ex/1365/0012766c-a33cd30f/hello_html_6152c7a5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0430" y="857232"/>
            <a:ext cx="2071702" cy="24483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8674" name="Picture 2" descr="https://arhivurokov.ru/multiurok/html/2017/01/11/s_587632dea7fb3/img_s525889_2_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857232"/>
            <a:ext cx="2286016" cy="24095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928662" y="3357562"/>
            <a:ext cx="1714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День и ночь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3357562"/>
            <a:ext cx="25003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Малышок 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голышок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86513" y="3357562"/>
            <a:ext cx="242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Утешница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www.craftburg.ru/media/wysiwyg/publications/20161015-02/2_2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14612" y="3929066"/>
            <a:ext cx="3786214" cy="242889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643307" y="6357958"/>
            <a:ext cx="2286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Лихоманки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8" name="Picture 6" descr="https://cs1.livemaster.ru/storage/5c/94/e27f2f44bba16389c890efc590v0--kukly-i-igrushki-bereginya-russkaya-narodnaya-kukla-obereg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3929066"/>
            <a:ext cx="1857388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785786" y="6429396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Берегиния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80" name="Picture 8" descr="http://900igr.net/up/datas/233658/020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454" y="3857628"/>
            <a:ext cx="1928826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6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3" name="TextBox 12"/>
          <p:cNvSpPr txBox="1"/>
          <p:nvPr/>
        </p:nvSpPr>
        <p:spPr>
          <a:xfrm>
            <a:off x="7155570" y="6215082"/>
            <a:ext cx="1988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Десятиручка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714480" y="0"/>
            <a:ext cx="607223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Обереговые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куклы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40048"/>
          </a:xfrm>
        </p:spPr>
        <p:txBody>
          <a:bodyPr>
            <a:normAutofit/>
          </a:bodyPr>
          <a:lstStyle/>
          <a:p>
            <a:r>
              <a:rPr lang="ru-RU" sz="4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F:\КУКЛЫ\d1af5a65f139f7cccba5b17747lv--kukly-igrushki-matushkino-blagosloveni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895"/>
          <a:stretch>
            <a:fillRect/>
          </a:stretch>
        </p:blipFill>
        <p:spPr bwMode="auto">
          <a:xfrm>
            <a:off x="1857356" y="2857496"/>
            <a:ext cx="5429288" cy="3500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Список использованной литературы: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1. От рождения до школы. Основная общеобразовательная программа дошкольного образования/ Под ред. Н. Е.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Вераксы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Т.С Комаровой, М.А. Васильевой. – 3 – е изд.,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испр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доп. – М.: Мозаика – Синтез, 2015. – 368с.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2. Методика обучения изобразительной деятельности и конструированию: Учеб. пособие для учащихся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пед.училищ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по спец. 2002 и 2010/ Под. ред.. Н.П.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Сакулиной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, Т.С. Комаровой. -  М., Просвещение,1979.- 272 с., 4 л.ил. 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3. Комарова Т.С. Детское художественное творчество. Методическое пособие для воспитателей и педагогов. – М.: Мозаика – Синтез, 2006. -128 с.: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цв.вкл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Кретова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М.А. Лоскуток: методика изготовления тряпичных кукол с детьми 5-8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лет.-М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.: ТЦ Сфера, 2016. – 64с.</a:t>
            </a:r>
            <a:br>
              <a:rPr lang="ru-RU" sz="2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5. Усова А.П. Русское народное творчество детскому саду. Книга для воспитателей детских садов. Изд. 3-е. М., «Просвещение», 1972.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285752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Самой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известной и любимой игрушкой русского народа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была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тряпичная кукла.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Её делали по разным поводам и для разных случаев. Она сопровождала ребенка с первых дней рождения и была распространена на всей огромной территории Руси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F:\КУКЛЫ\image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85852" y="2928934"/>
            <a:ext cx="6357950" cy="3429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54758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«воспитание, созданное самим народом и основанное на народных началах, имеет ту воспитательную силу, которой нет в самых лучших системах, основанных на абстрактных идеях или заимствованных у другого народа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К.Д. Ушинский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501122" cy="3929066"/>
          </a:xfrm>
        </p:spPr>
        <p:txBody>
          <a:bodyPr>
            <a:normAutofit fontScale="90000"/>
          </a:bodyPr>
          <a:lstStyle/>
          <a:p>
            <a:pPr algn="just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Создание кукол - это ручной труд. Он способствует совершенствованию координаций движений, гибкости, точности в выполнении, развитию мышления, внимания, речи. Изготовление кукол способствует развитию личности ребенка, воспитания его характера. Постепенно у детей формируется такие качества, как целеустремленность, настойчивость, умение доводить начатое дело до конца.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КУКЛЫ\d1af5a65f139f7cccba5b17747lv--kukly-igrushki-matushkino-blagoslovenie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857628"/>
            <a:ext cx="428628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68742"/>
          </a:xfrm>
        </p:spPr>
        <p:txBody>
          <a:bodyPr>
            <a:normAutofit/>
          </a:bodyPr>
          <a:lstStyle/>
          <a:p>
            <a:pPr algn="just"/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Тряпичная кукла -- игрушка с ценными воспитательными качествами, которые признаны и культивируются в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этнопедагогике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практической работе с детьми. Это великолепный образец для занятий по рукоделию, художественному труду и творчеству, декоративно-прикладному и текстильному дизайну.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F:\КУКЛЫ\defd437d1cac38c982269b804erz--kukly-i-igrushki-narodnaya-kukla-kolokolchik-kukla-horoshego-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3143248"/>
            <a:ext cx="3607762" cy="34290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97634"/>
          </a:xfrm>
        </p:spPr>
        <p:txBody>
          <a:bodyPr>
            <a:noAutofit/>
          </a:bodyPr>
          <a:lstStyle/>
          <a:p>
            <a:pPr algn="just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Формирование творческой личности – одна из наиболее важных задач педагогической теории и практики на современном этапе. Наиболее эффективное средство для этого – изобразительная деятельность ребенка в детском саду и в школе. В процессе рисования, лепки, аппликации ребенок испытывает разнообразные чувства: радуется созданному им красивому изображению, огорчается, если что-то не получается, стремится преодолеть трудности или пасует перед ними. Он приобретает знания о предметах и явлениях, о средствах и способах их передачи, о художественных возможностях изобразительного искусства. Углубляются представления малышей об окружающем мире, они осмысливают качества предметов, запоминают их характерные особенности и детали, овладевают изобразительными навыками и умениями, учатся осознанно их использовать.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5000636"/>
          </a:xfrm>
        </p:spPr>
        <p:txBody>
          <a:bodyPr>
            <a:norm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Умственное воспитание: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Для умственного воспитания детей большое значение имеет постепенно расширяющий запас знаний на основе представлений о разнообразных формах и пространственном положении предметов окружающего мира, различных величинах, многообразии оттенков цветов. При организации восприятия предметов и явлений важно обращать внимание на изменчивость форм, величин, цветов, разное пространственное положение предметов и частей.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 руководством воспитателя дети постоянно приобретают способность анализировать предмет, у детей формируется связная речь.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F:\КУКЛЫ\kak-povyisit-umstvennyie-spospbnosti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52" y="3643314"/>
            <a:ext cx="4000496" cy="2718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st.depositphotos.com/1015060/3935/i/950/depositphotos_39353221-stock-photo-pink-linen-fabric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" y="1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582990"/>
          </a:xfrm>
        </p:spPr>
        <p:txBody>
          <a:bodyPr>
            <a:normAutofit/>
          </a:bodyPr>
          <a:lstStyle/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Сенсорное воспитание: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формируется представления о предметах и явлениях, о свойствах и качествах предметов, об их форме, цвете, величине, положении в пространстве. Дети определяют и называют эти свойства, сравнивают предметы, находят сходство и различие, т. е. производят умственные действия. У дошкольников развивается сенсорное развитие, развивается наглядно-образное мышление.</a:t>
            </a:r>
            <a:endParaRPr lang="ru-RU" sz="2400" dirty="0"/>
          </a:p>
        </p:txBody>
      </p:sp>
      <p:pic>
        <p:nvPicPr>
          <p:cNvPr id="6146" name="Picture 2" descr="F:\КУКЛЫ\sensornoe-vospitanie-detej-doshkolnogo-vozrasta-15_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3660948"/>
            <a:ext cx="4000528" cy="2998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282</Words>
  <Application>Microsoft Office PowerPoint</Application>
  <PresentationFormat>Экран (4:3)</PresentationFormat>
  <Paragraphs>43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МБДОУ «Детский сад общеразвивающего вида с приоритетным осуществлением деятельности по физическому развитию детей № 34 «Крепыш» города Новочебоксарска ЧР       Доклад на тему:  «Народная тряпичная кукла как средство развития личности дошкольников»</vt:lpstr>
      <vt:lpstr> Игра – путь детей к познанию мира, в котором они живут и который призваны изменить.  А.М. Горький </vt:lpstr>
      <vt:lpstr>Самой известной и любимой игрушкой русского народа была тряпичная кукла. Её делали по разным поводам и для разных случаев. Она сопровождала ребенка с первых дней рождения и была распространена на всей огромной территории Руси. </vt:lpstr>
      <vt:lpstr>… «воспитание, созданное самим народом и основанное на народных началах, имеет ту воспитательную силу, которой нет в самых лучших системах, основанных на абстрактных идеях или заимствованных у другого народа».     К.Д. Ушинский </vt:lpstr>
      <vt:lpstr>  Создание кукол - это ручной труд. Он способствует совершенствованию координаций движений, гибкости, точности в выполнении, развитию мышления, внимания, речи. Изготовление кукол способствует развитию личности ребенка, воспитания его характера. Постепенно у детей формируется такие качества, как целеустремленность, настойчивость, умение доводить начатое дело до конца.</vt:lpstr>
      <vt:lpstr> Тряпичная кукла -- игрушка с ценными воспитательными качествами, которые признаны и культивируются в этнопедагогике, в практической работе с детьми. Это великолепный образец для занятий по рукоделию, художественному труду и творчеству, декоративно-прикладному и текстильному дизайну.   </vt:lpstr>
      <vt:lpstr>Формирование творческой личности – одна из наиболее важных задач педагогической теории и практики на современном этапе. Наиболее эффективное средство для этого – изобразительная деятельность ребенка в детском саду и в школе. В процессе рисования, лепки, аппликации ребенок испытывает разнообразные чувства: радуется созданному им красивому изображению, огорчается, если что-то не получается, стремится преодолеть трудности или пасует перед ними. Он приобретает знания о предметах и явлениях, о средствах и способах их передачи, о художественных возможностях изобразительного искусства. Углубляются представления малышей об окружающем мире, они осмысливают качества предметов, запоминают их характерные особенности и детали, овладевают изобразительными навыками и умениями, учатся осознанно их использовать.</vt:lpstr>
      <vt:lpstr>Умственное воспитание: Для умственного воспитания детей большое значение имеет постепенно расширяющий запас знаний на основе представлений о разнообразных формах и пространственном положении предметов окружающего мира, различных величинах, многообразии оттенков цветов. При организации восприятия предметов и явлений важно обращать внимание на изменчивость форм, величин, цветов, разное пространственное положение предметов и частей. Под руководством воспитателя дети постоянно приобретают способность анализировать предмет, у детей формируется связная речь.   </vt:lpstr>
      <vt:lpstr>Сенсорное воспитание: У детей формируется представления о предметах и явлениях, о свойствах и качествах предметов, об их форме, цвете, величине, положении в пространстве. Дети определяют и называют эти свойства, сравнивают предметы, находят сходство и различие, т. е. производят умственные действия. У дошкольников развивается сенсорное развитие, развивается наглядно-образное мышление.</vt:lpstr>
      <vt:lpstr>Нравственное воспитание: Значение нравственного воспитания заключается в том, что в процессе занятий у детей воспитывается нравственно-волевые качества: умение и потребность доводить начатое дело до конца, сосредоточенно и целенаправленно заниматься, помогать товарищу, преодолевать трудности.</vt:lpstr>
      <vt:lpstr>Патриотическое воспитание: Знакомство с народным творчеством побуждает у детей яркие представления о Родине, ее культуре, способствует воспитанию патриотических чувств, приобщает к миру прекрасного, делает его жизнь частью жизни целого народа  </vt:lpstr>
      <vt:lpstr>Трудовое воспитание: Усвоение трудовых умений и навыков связано с развитием таких волевых качеств личности, как внимание, упорство, выдержка. У детей воспитывается умение трудиться, добиваться получения желаемого результата, приучать детей начинать работу лишь тогда, когда все приготовил.</vt:lpstr>
      <vt:lpstr>Эстетическое воспитание: Эстетическое восприятие направляется в первую очередь на предмет в целом, на его эстетический облик – стройность формы, красоту цвета, пропорциональность частей. Чем более осознанно начинает ребёнок воспринимать окружающее, тем глубже, устойчивее и содержательнее становятся эстетические чувства. Постепенно дети приобретают способность к элементарным эстетическим суждениям( о явлениях жизни, о предметах, созданных человеком, о произведениях искусства)</vt:lpstr>
      <vt:lpstr>Цель: приобщение детей к народному искусству через ознакомление с лучшими образцами отечественного искусства. </vt:lpstr>
      <vt:lpstr> Задачи в старшей группе: обучающие знакомить детей старшего дошкольного возраста с традициями и обычаями русского народа посредством ознакомления с историей создания народных тряпичных кукол, их смыслового значения  для людей; формировать у детей общие представления о традиционных и обрядовых праздниках, систему знаний  о традиционном крестьянском быте, народном костюме; обобщать и систематизировать представления детей о народной тряпичной кукле, о способах ее изготовления и использования в современном мире; развивающие развивать познавательный интерес к рукотворной тряпичной кукле; развивать мелкую моторику рук на основе обучения действиям с тканью,  из которой сделаны куклы, а также использования наполнителей (горох, гречка, душистые травы и т.д.); развивать эстетический вкус и творчество детей;   воспитательные воспитывать интерес к изготовлению тряпичной народной куклы; воспитывать уважительное отношение к истории и культуре своего народа, чувство патриотизма; воспитывать трудолюбие, аккуратность в работе при изготовлении тряпичной куклы; привлекать родителей воспитанников к участию в работе над данной проблемой.</vt:lpstr>
      <vt:lpstr>Основные принципы обучения детей изготовлению традиционных тряпичных кукол   * постановка точной цели, опора на четкое представление и знание того, что необходимо, можно и нужно развивать средствами народного искусства в целом и на занятиях по ознакомлению с традиционной тряпичной куклой  *принцип поэтапного формирования художественно-творческих способностей (Л.С. Выготский, П.Л. Гальперин); *принцип учета реальных возможностей при обеспечении материальными и информационными ресурсами; * принцип ориентации на потребности общества и личности ребенка;  </vt:lpstr>
      <vt:lpstr>При изготовлении народных тряпичных кукол использовали: - нити рвали руками; - «счастливую» ткань; - сухую траву, крупу, золу; - куклы были безликими.  </vt:lpstr>
      <vt:lpstr>Виды тряпичных кукол: </vt:lpstr>
      <vt:lpstr>Презентация PowerPoint</vt:lpstr>
      <vt:lpstr>Презентация PowerPoint</vt:lpstr>
      <vt:lpstr>Презентация PowerPoint</vt:lpstr>
      <vt:lpstr>Спасибо за внимание!</vt:lpstr>
      <vt:lpstr>Список использованной литературы: 1. От рождения до школы. Основная общеобразовательная программа дошкольного образования/ Под ред. Н. Е. Вераксы, Т.С Комаровой, М.А. Васильевой. – 3 – е изд., испр.  и доп. – М.: Мозаика – Синтез, 2015. – 368с. 2. Методика обучения изобразительной деятельности и конструированию: Учеб. пособие для учащихся пед.училищ по спец. 2002 и 2010/ Под. ред.. Н.П. Сакулиной, Т.С. Комаровой. -  М., Просвещение,1979.- 272 с., 4 л.ил.  3. Комарова Т.С. Детское художественное творчество. Методическое пособие для воспитателей и педагогов. – М.: Мозаика – Синтез, 2006. -128 с.: цв.вкл. 4. Кретова М.А. Лоскуток: методика изготовления тряпичных кукол с детьми 5-8 лет.-М.: ТЦ Сфера, 2016. – 64с. 5. Усова А.П. Русское народное творчество детскому саду. Книга для воспитателей детских садов. Изд. 3-е. М., «Просвещение», 1972.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общеразвивающего вида с приоритетным осуществлением деятельности по физическому развитию детей № 34 «Крепыш» города Новочебоксарска ЧР  Доклад на тему: «Народная кукла как средство развития личности дошкольников»</dc:title>
  <dc:creator>User</dc:creator>
  <cp:lastModifiedBy>PC</cp:lastModifiedBy>
  <cp:revision>92</cp:revision>
  <dcterms:created xsi:type="dcterms:W3CDTF">2018-08-13T09:50:01Z</dcterms:created>
  <dcterms:modified xsi:type="dcterms:W3CDTF">2019-12-22T03:01:30Z</dcterms:modified>
</cp:coreProperties>
</file>