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3" r:id="rId1"/>
  </p:sldMasterIdLst>
  <p:sldIdLst>
    <p:sldId id="258" r:id="rId2"/>
    <p:sldId id="257" r:id="rId3"/>
    <p:sldId id="259" r:id="rId4"/>
    <p:sldId id="260" r:id="rId5"/>
    <p:sldId id="261" r:id="rId6"/>
    <p:sldId id="262" r:id="rId7"/>
    <p:sldId id="264" r:id="rId8"/>
    <p:sldId id="263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Garamond" pitchFamily="18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Garamond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browse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00"/>
    <a:srgbClr val="FFFFFF"/>
    <a:srgbClr val="FFFF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1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266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11267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1268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>
                <a:gd name="T0" fmla="*/ 0 w 2688"/>
                <a:gd name="T1" fmla="*/ 0 h 1224"/>
                <a:gd name="T2" fmla="*/ 960 w 2688"/>
                <a:gd name="T3" fmla="*/ 552 h 1224"/>
                <a:gd name="T4" fmla="*/ 1968 w 2688"/>
                <a:gd name="T5" fmla="*/ 264 h 1224"/>
                <a:gd name="T6" fmla="*/ 2028 w 2688"/>
                <a:gd name="T7" fmla="*/ 270 h 1224"/>
                <a:gd name="T8" fmla="*/ 2661 w 2688"/>
                <a:gd name="T9" fmla="*/ 528 h 1224"/>
                <a:gd name="T10" fmla="*/ 2688 w 2688"/>
                <a:gd name="T11" fmla="*/ 648 h 1224"/>
                <a:gd name="T12" fmla="*/ 2304 w 2688"/>
                <a:gd name="T13" fmla="*/ 1080 h 1224"/>
                <a:gd name="T14" fmla="*/ 1584 w 2688"/>
                <a:gd name="T15" fmla="*/ 1224 h 1224"/>
                <a:gd name="T16" fmla="*/ 1296 w 2688"/>
                <a:gd name="T17" fmla="*/ 936 h 1224"/>
                <a:gd name="T18" fmla="*/ 864 w 2688"/>
                <a:gd name="T19" fmla="*/ 1032 h 1224"/>
                <a:gd name="T20" fmla="*/ 0 w 2688"/>
                <a:gd name="T21" fmla="*/ 552 h 1224"/>
                <a:gd name="T22" fmla="*/ 0 w 2688"/>
                <a:gd name="T23" fmla="*/ 0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69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>
                <a:gd name="T0" fmla="*/ 2208 w 2401"/>
                <a:gd name="T1" fmla="*/ 15 h 1232"/>
                <a:gd name="T2" fmla="*/ 2088 w 2401"/>
                <a:gd name="T3" fmla="*/ 57 h 1232"/>
                <a:gd name="T4" fmla="*/ 1951 w 2401"/>
                <a:gd name="T5" fmla="*/ 99 h 1232"/>
                <a:gd name="T6" fmla="*/ 1704 w 2401"/>
                <a:gd name="T7" fmla="*/ 135 h 1232"/>
                <a:gd name="T8" fmla="*/ 1314 w 2401"/>
                <a:gd name="T9" fmla="*/ 177 h 1232"/>
                <a:gd name="T10" fmla="*/ 1176 w 2401"/>
                <a:gd name="T11" fmla="*/ 189 h 1232"/>
                <a:gd name="T12" fmla="*/ 1122 w 2401"/>
                <a:gd name="T13" fmla="*/ 195 h 1232"/>
                <a:gd name="T14" fmla="*/ 1075 w 2401"/>
                <a:gd name="T15" fmla="*/ 231 h 1232"/>
                <a:gd name="T16" fmla="*/ 924 w 2401"/>
                <a:gd name="T17" fmla="*/ 321 h 1232"/>
                <a:gd name="T18" fmla="*/ 840 w 2401"/>
                <a:gd name="T19" fmla="*/ 369 h 1232"/>
                <a:gd name="T20" fmla="*/ 630 w 2401"/>
                <a:gd name="T21" fmla="*/ 458 h 1232"/>
                <a:gd name="T22" fmla="*/ 529 w 2401"/>
                <a:gd name="T23" fmla="*/ 500 h 1232"/>
                <a:gd name="T24" fmla="*/ 487 w 2401"/>
                <a:gd name="T25" fmla="*/ 542 h 1232"/>
                <a:gd name="T26" fmla="*/ 457 w 2401"/>
                <a:gd name="T27" fmla="*/ 590 h 1232"/>
                <a:gd name="T28" fmla="*/ 402 w 2401"/>
                <a:gd name="T29" fmla="*/ 638 h 1232"/>
                <a:gd name="T30" fmla="*/ 330 w 2401"/>
                <a:gd name="T31" fmla="*/ 758 h 1232"/>
                <a:gd name="T32" fmla="*/ 312 w 2401"/>
                <a:gd name="T33" fmla="*/ 788 h 1232"/>
                <a:gd name="T34" fmla="*/ 252 w 2401"/>
                <a:gd name="T35" fmla="*/ 824 h 1232"/>
                <a:gd name="T36" fmla="*/ 84 w 2401"/>
                <a:gd name="T37" fmla="*/ 926 h 1232"/>
                <a:gd name="T38" fmla="*/ 0 w 2401"/>
                <a:gd name="T39" fmla="*/ 992 h 1232"/>
                <a:gd name="T40" fmla="*/ 12 w 2401"/>
                <a:gd name="T41" fmla="*/ 1040 h 1232"/>
                <a:gd name="T42" fmla="*/ 132 w 2401"/>
                <a:gd name="T43" fmla="*/ 1034 h 1232"/>
                <a:gd name="T44" fmla="*/ 336 w 2401"/>
                <a:gd name="T45" fmla="*/ 980 h 1232"/>
                <a:gd name="T46" fmla="*/ 529 w 2401"/>
                <a:gd name="T47" fmla="*/ 896 h 1232"/>
                <a:gd name="T48" fmla="*/ 576 w 2401"/>
                <a:gd name="T49" fmla="*/ 872 h 1232"/>
                <a:gd name="T50" fmla="*/ 714 w 2401"/>
                <a:gd name="T51" fmla="*/ 848 h 1232"/>
                <a:gd name="T52" fmla="*/ 966 w 2401"/>
                <a:gd name="T53" fmla="*/ 794 h 1232"/>
                <a:gd name="T54" fmla="*/ 1212 w 2401"/>
                <a:gd name="T55" fmla="*/ 782 h 1232"/>
                <a:gd name="T56" fmla="*/ 1416 w 2401"/>
                <a:gd name="T57" fmla="*/ 872 h 1232"/>
                <a:gd name="T58" fmla="*/ 1464 w 2401"/>
                <a:gd name="T59" fmla="*/ 932 h 1232"/>
                <a:gd name="T60" fmla="*/ 1440 w 2401"/>
                <a:gd name="T61" fmla="*/ 992 h 1232"/>
                <a:gd name="T62" fmla="*/ 1302 w 2401"/>
                <a:gd name="T63" fmla="*/ 1040 h 1232"/>
                <a:gd name="T64" fmla="*/ 1158 w 2401"/>
                <a:gd name="T65" fmla="*/ 1100 h 1232"/>
                <a:gd name="T66" fmla="*/ 1093 w 2401"/>
                <a:gd name="T67" fmla="*/ 1148 h 1232"/>
                <a:gd name="T68" fmla="*/ 1075 w 2401"/>
                <a:gd name="T69" fmla="*/ 1208 h 1232"/>
                <a:gd name="T70" fmla="*/ 1093 w 2401"/>
                <a:gd name="T71" fmla="*/ 1232 h 1232"/>
                <a:gd name="T72" fmla="*/ 1152 w 2401"/>
                <a:gd name="T73" fmla="*/ 1226 h 1232"/>
                <a:gd name="T74" fmla="*/ 1332 w 2401"/>
                <a:gd name="T75" fmla="*/ 1208 h 1232"/>
                <a:gd name="T76" fmla="*/ 1434 w 2401"/>
                <a:gd name="T77" fmla="*/ 1184 h 1232"/>
                <a:gd name="T78" fmla="*/ 1464 w 2401"/>
                <a:gd name="T79" fmla="*/ 1172 h 1232"/>
                <a:gd name="T80" fmla="*/ 1578 w 2401"/>
                <a:gd name="T81" fmla="*/ 1130 h 1232"/>
                <a:gd name="T82" fmla="*/ 1758 w 2401"/>
                <a:gd name="T83" fmla="*/ 1064 h 1232"/>
                <a:gd name="T84" fmla="*/ 1872 w 2401"/>
                <a:gd name="T85" fmla="*/ 962 h 1232"/>
                <a:gd name="T86" fmla="*/ 1986 w 2401"/>
                <a:gd name="T87" fmla="*/ 800 h 1232"/>
                <a:gd name="T88" fmla="*/ 2166 w 2401"/>
                <a:gd name="T89" fmla="*/ 650 h 1232"/>
                <a:gd name="T90" fmla="*/ 2257 w 2401"/>
                <a:gd name="T91" fmla="*/ 590 h 1232"/>
                <a:gd name="T92" fmla="*/ 2400 w 2401"/>
                <a:gd name="T93" fmla="*/ 57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0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>
                <a:gd name="T0" fmla="*/ 965 w 1968"/>
                <a:gd name="T1" fmla="*/ 165 h 762"/>
                <a:gd name="T2" fmla="*/ 696 w 1968"/>
                <a:gd name="T3" fmla="*/ 200 h 762"/>
                <a:gd name="T4" fmla="*/ 693 w 1968"/>
                <a:gd name="T5" fmla="*/ 237 h 762"/>
                <a:gd name="T6" fmla="*/ 924 w 1968"/>
                <a:gd name="T7" fmla="*/ 258 h 762"/>
                <a:gd name="T8" fmla="*/ 993 w 1968"/>
                <a:gd name="T9" fmla="*/ 267 h 762"/>
                <a:gd name="T10" fmla="*/ 681 w 1968"/>
                <a:gd name="T11" fmla="*/ 291 h 762"/>
                <a:gd name="T12" fmla="*/ 633 w 1968"/>
                <a:gd name="T13" fmla="*/ 309 h 762"/>
                <a:gd name="T14" fmla="*/ 645 w 1968"/>
                <a:gd name="T15" fmla="*/ 336 h 762"/>
                <a:gd name="T16" fmla="*/ 672 w 1968"/>
                <a:gd name="T17" fmla="*/ 351 h 762"/>
                <a:gd name="T18" fmla="*/ 984 w 1968"/>
                <a:gd name="T19" fmla="*/ 333 h 762"/>
                <a:gd name="T20" fmla="*/ 1080 w 1968"/>
                <a:gd name="T21" fmla="*/ 357 h 762"/>
                <a:gd name="T22" fmla="*/ 624 w 1968"/>
                <a:gd name="T23" fmla="*/ 492 h 762"/>
                <a:gd name="T24" fmla="*/ 616 w 1968"/>
                <a:gd name="T25" fmla="*/ 536 h 762"/>
                <a:gd name="T26" fmla="*/ 8 w 1968"/>
                <a:gd name="T27" fmla="*/ 724 h 762"/>
                <a:gd name="T28" fmla="*/ 0 w 1968"/>
                <a:gd name="T29" fmla="*/ 756 h 762"/>
                <a:gd name="T30" fmla="*/ 27 w 1968"/>
                <a:gd name="T31" fmla="*/ 762 h 762"/>
                <a:gd name="T32" fmla="*/ 664 w 1968"/>
                <a:gd name="T33" fmla="*/ 564 h 762"/>
                <a:gd name="T34" fmla="*/ 856 w 1968"/>
                <a:gd name="T35" fmla="*/ 600 h 762"/>
                <a:gd name="T36" fmla="*/ 1158 w 1968"/>
                <a:gd name="T37" fmla="*/ 507 h 762"/>
                <a:gd name="T38" fmla="*/ 1434 w 1968"/>
                <a:gd name="T39" fmla="*/ 465 h 762"/>
                <a:gd name="T40" fmla="*/ 1572 w 1968"/>
                <a:gd name="T41" fmla="*/ 368 h 762"/>
                <a:gd name="T42" fmla="*/ 1712 w 1968"/>
                <a:gd name="T43" fmla="*/ 340 h 762"/>
                <a:gd name="T44" fmla="*/ 1856 w 1968"/>
                <a:gd name="T45" fmla="*/ 328 h 762"/>
                <a:gd name="T46" fmla="*/ 1968 w 1968"/>
                <a:gd name="T47" fmla="*/ 330 h 762"/>
                <a:gd name="T48" fmla="*/ 1968 w 1968"/>
                <a:gd name="T49" fmla="*/ 0 h 762"/>
                <a:gd name="T50" fmla="*/ 1934 w 1968"/>
                <a:gd name="T51" fmla="*/ 3 h 762"/>
                <a:gd name="T52" fmla="*/ 1832 w 1968"/>
                <a:gd name="T53" fmla="*/ 5 h 762"/>
                <a:gd name="T54" fmla="*/ 1682 w 1968"/>
                <a:gd name="T55" fmla="*/ 35 h 762"/>
                <a:gd name="T56" fmla="*/ 1643 w 1968"/>
                <a:gd name="T57" fmla="*/ 72 h 762"/>
                <a:gd name="T58" fmla="*/ 1392 w 1968"/>
                <a:gd name="T59" fmla="*/ 119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1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>
                <a:gd name="T0" fmla="*/ 185 w 185"/>
                <a:gd name="T1" fmla="*/ 0 h 120"/>
                <a:gd name="T2" fmla="*/ 185 w 185"/>
                <a:gd name="T3" fmla="*/ 6 h 120"/>
                <a:gd name="T4" fmla="*/ 185 w 185"/>
                <a:gd name="T5" fmla="*/ 18 h 120"/>
                <a:gd name="T6" fmla="*/ 185 w 185"/>
                <a:gd name="T7" fmla="*/ 36 h 120"/>
                <a:gd name="T8" fmla="*/ 179 w 185"/>
                <a:gd name="T9" fmla="*/ 54 h 120"/>
                <a:gd name="T10" fmla="*/ 161 w 185"/>
                <a:gd name="T11" fmla="*/ 72 h 120"/>
                <a:gd name="T12" fmla="*/ 137 w 185"/>
                <a:gd name="T13" fmla="*/ 96 h 120"/>
                <a:gd name="T14" fmla="*/ 101 w 185"/>
                <a:gd name="T15" fmla="*/ 108 h 120"/>
                <a:gd name="T16" fmla="*/ 47 w 185"/>
                <a:gd name="T17" fmla="*/ 120 h 120"/>
                <a:gd name="T18" fmla="*/ 29 w 185"/>
                <a:gd name="T19" fmla="*/ 120 h 120"/>
                <a:gd name="T20" fmla="*/ 17 w 185"/>
                <a:gd name="T21" fmla="*/ 114 h 120"/>
                <a:gd name="T22" fmla="*/ 0 w 185"/>
                <a:gd name="T23" fmla="*/ 96 h 120"/>
                <a:gd name="T24" fmla="*/ 0 w 185"/>
                <a:gd name="T25" fmla="*/ 78 h 120"/>
                <a:gd name="T26" fmla="*/ 0 w 185"/>
                <a:gd name="T27" fmla="*/ 72 h 120"/>
                <a:gd name="T28" fmla="*/ 185 w 185"/>
                <a:gd name="T29" fmla="*/ 0 h 120"/>
                <a:gd name="T30" fmla="*/ 185 w 185"/>
                <a:gd name="T3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2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>
                <a:gd name="T0" fmla="*/ 185 w 185"/>
                <a:gd name="T1" fmla="*/ 0 h 120"/>
                <a:gd name="T2" fmla="*/ 185 w 185"/>
                <a:gd name="T3" fmla="*/ 6 h 120"/>
                <a:gd name="T4" fmla="*/ 179 w 185"/>
                <a:gd name="T5" fmla="*/ 24 h 120"/>
                <a:gd name="T6" fmla="*/ 167 w 185"/>
                <a:gd name="T7" fmla="*/ 42 h 120"/>
                <a:gd name="T8" fmla="*/ 149 w 185"/>
                <a:gd name="T9" fmla="*/ 66 h 120"/>
                <a:gd name="T10" fmla="*/ 131 w 185"/>
                <a:gd name="T11" fmla="*/ 90 h 120"/>
                <a:gd name="T12" fmla="*/ 102 w 185"/>
                <a:gd name="T13" fmla="*/ 108 h 120"/>
                <a:gd name="T14" fmla="*/ 66 w 185"/>
                <a:gd name="T15" fmla="*/ 120 h 120"/>
                <a:gd name="T16" fmla="*/ 18 w 185"/>
                <a:gd name="T17" fmla="*/ 120 h 120"/>
                <a:gd name="T18" fmla="*/ 0 w 185"/>
                <a:gd name="T19" fmla="*/ 60 h 120"/>
                <a:gd name="T20" fmla="*/ 185 w 185"/>
                <a:gd name="T21" fmla="*/ 0 h 120"/>
                <a:gd name="T22" fmla="*/ 185 w 185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3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>
                <a:gd name="T0" fmla="*/ 0 w 526"/>
                <a:gd name="T1" fmla="*/ 275 h 275"/>
                <a:gd name="T2" fmla="*/ 0 w 526"/>
                <a:gd name="T3" fmla="*/ 269 h 275"/>
                <a:gd name="T4" fmla="*/ 6 w 526"/>
                <a:gd name="T5" fmla="*/ 251 h 275"/>
                <a:gd name="T6" fmla="*/ 6 w 526"/>
                <a:gd name="T7" fmla="*/ 239 h 275"/>
                <a:gd name="T8" fmla="*/ 12 w 526"/>
                <a:gd name="T9" fmla="*/ 227 h 275"/>
                <a:gd name="T10" fmla="*/ 18 w 526"/>
                <a:gd name="T11" fmla="*/ 221 h 275"/>
                <a:gd name="T12" fmla="*/ 36 w 526"/>
                <a:gd name="T13" fmla="*/ 215 h 275"/>
                <a:gd name="T14" fmla="*/ 77 w 526"/>
                <a:gd name="T15" fmla="*/ 203 h 275"/>
                <a:gd name="T16" fmla="*/ 137 w 526"/>
                <a:gd name="T17" fmla="*/ 179 h 275"/>
                <a:gd name="T18" fmla="*/ 209 w 526"/>
                <a:gd name="T19" fmla="*/ 143 h 275"/>
                <a:gd name="T20" fmla="*/ 251 w 526"/>
                <a:gd name="T21" fmla="*/ 120 h 275"/>
                <a:gd name="T22" fmla="*/ 299 w 526"/>
                <a:gd name="T23" fmla="*/ 96 h 275"/>
                <a:gd name="T24" fmla="*/ 394 w 526"/>
                <a:gd name="T25" fmla="*/ 48 h 275"/>
                <a:gd name="T26" fmla="*/ 442 w 526"/>
                <a:gd name="T27" fmla="*/ 30 h 275"/>
                <a:gd name="T28" fmla="*/ 478 w 526"/>
                <a:gd name="T29" fmla="*/ 12 h 275"/>
                <a:gd name="T30" fmla="*/ 502 w 526"/>
                <a:gd name="T31" fmla="*/ 6 h 275"/>
                <a:gd name="T32" fmla="*/ 520 w 526"/>
                <a:gd name="T33" fmla="*/ 0 h 275"/>
                <a:gd name="T34" fmla="*/ 526 w 526"/>
                <a:gd name="T35" fmla="*/ 0 h 275"/>
                <a:gd name="T36" fmla="*/ 520 w 526"/>
                <a:gd name="T37" fmla="*/ 6 h 275"/>
                <a:gd name="T38" fmla="*/ 508 w 526"/>
                <a:gd name="T39" fmla="*/ 12 h 275"/>
                <a:gd name="T40" fmla="*/ 484 w 526"/>
                <a:gd name="T41" fmla="*/ 24 h 275"/>
                <a:gd name="T42" fmla="*/ 460 w 526"/>
                <a:gd name="T43" fmla="*/ 42 h 275"/>
                <a:gd name="T44" fmla="*/ 436 w 526"/>
                <a:gd name="T45" fmla="*/ 54 h 275"/>
                <a:gd name="T46" fmla="*/ 394 w 526"/>
                <a:gd name="T47" fmla="*/ 78 h 275"/>
                <a:gd name="T48" fmla="*/ 340 w 526"/>
                <a:gd name="T49" fmla="*/ 108 h 275"/>
                <a:gd name="T50" fmla="*/ 275 w 526"/>
                <a:gd name="T51" fmla="*/ 143 h 275"/>
                <a:gd name="T52" fmla="*/ 131 w 526"/>
                <a:gd name="T53" fmla="*/ 221 h 275"/>
                <a:gd name="T54" fmla="*/ 65 w 526"/>
                <a:gd name="T55" fmla="*/ 251 h 275"/>
                <a:gd name="T56" fmla="*/ 0 w 526"/>
                <a:gd name="T57" fmla="*/ 275 h 275"/>
                <a:gd name="T58" fmla="*/ 0 w 526"/>
                <a:gd name="T5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4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>
                <a:gd name="T0" fmla="*/ 48 w 718"/>
                <a:gd name="T1" fmla="*/ 216 h 306"/>
                <a:gd name="T2" fmla="*/ 30 w 718"/>
                <a:gd name="T3" fmla="*/ 252 h 306"/>
                <a:gd name="T4" fmla="*/ 12 w 718"/>
                <a:gd name="T5" fmla="*/ 282 h 306"/>
                <a:gd name="T6" fmla="*/ 6 w 718"/>
                <a:gd name="T7" fmla="*/ 300 h 306"/>
                <a:gd name="T8" fmla="*/ 0 w 718"/>
                <a:gd name="T9" fmla="*/ 306 h 306"/>
                <a:gd name="T10" fmla="*/ 48 w 718"/>
                <a:gd name="T11" fmla="*/ 276 h 306"/>
                <a:gd name="T12" fmla="*/ 84 w 718"/>
                <a:gd name="T13" fmla="*/ 252 h 306"/>
                <a:gd name="T14" fmla="*/ 108 w 718"/>
                <a:gd name="T15" fmla="*/ 234 h 306"/>
                <a:gd name="T16" fmla="*/ 120 w 718"/>
                <a:gd name="T17" fmla="*/ 228 h 306"/>
                <a:gd name="T18" fmla="*/ 126 w 718"/>
                <a:gd name="T19" fmla="*/ 228 h 306"/>
                <a:gd name="T20" fmla="*/ 144 w 718"/>
                <a:gd name="T21" fmla="*/ 222 h 306"/>
                <a:gd name="T22" fmla="*/ 168 w 718"/>
                <a:gd name="T23" fmla="*/ 216 h 306"/>
                <a:gd name="T24" fmla="*/ 198 w 718"/>
                <a:gd name="T25" fmla="*/ 204 h 306"/>
                <a:gd name="T26" fmla="*/ 275 w 718"/>
                <a:gd name="T27" fmla="*/ 180 h 306"/>
                <a:gd name="T28" fmla="*/ 371 w 718"/>
                <a:gd name="T29" fmla="*/ 156 h 306"/>
                <a:gd name="T30" fmla="*/ 461 w 718"/>
                <a:gd name="T31" fmla="*/ 126 h 306"/>
                <a:gd name="T32" fmla="*/ 544 w 718"/>
                <a:gd name="T33" fmla="*/ 102 h 306"/>
                <a:gd name="T34" fmla="*/ 574 w 718"/>
                <a:gd name="T35" fmla="*/ 90 h 306"/>
                <a:gd name="T36" fmla="*/ 604 w 718"/>
                <a:gd name="T37" fmla="*/ 84 h 306"/>
                <a:gd name="T38" fmla="*/ 622 w 718"/>
                <a:gd name="T39" fmla="*/ 78 h 306"/>
                <a:gd name="T40" fmla="*/ 628 w 718"/>
                <a:gd name="T41" fmla="*/ 72 h 306"/>
                <a:gd name="T42" fmla="*/ 634 w 718"/>
                <a:gd name="T43" fmla="*/ 66 h 306"/>
                <a:gd name="T44" fmla="*/ 652 w 718"/>
                <a:gd name="T45" fmla="*/ 60 h 306"/>
                <a:gd name="T46" fmla="*/ 694 w 718"/>
                <a:gd name="T47" fmla="*/ 30 h 306"/>
                <a:gd name="T48" fmla="*/ 712 w 718"/>
                <a:gd name="T49" fmla="*/ 18 h 306"/>
                <a:gd name="T50" fmla="*/ 718 w 718"/>
                <a:gd name="T51" fmla="*/ 6 h 306"/>
                <a:gd name="T52" fmla="*/ 712 w 718"/>
                <a:gd name="T53" fmla="*/ 0 h 306"/>
                <a:gd name="T54" fmla="*/ 688 w 718"/>
                <a:gd name="T55" fmla="*/ 0 h 306"/>
                <a:gd name="T56" fmla="*/ 628 w 718"/>
                <a:gd name="T57" fmla="*/ 0 h 306"/>
                <a:gd name="T58" fmla="*/ 580 w 718"/>
                <a:gd name="T59" fmla="*/ 0 h 306"/>
                <a:gd name="T60" fmla="*/ 544 w 718"/>
                <a:gd name="T61" fmla="*/ 0 h 306"/>
                <a:gd name="T62" fmla="*/ 514 w 718"/>
                <a:gd name="T63" fmla="*/ 18 h 306"/>
                <a:gd name="T64" fmla="*/ 485 w 718"/>
                <a:gd name="T65" fmla="*/ 42 h 306"/>
                <a:gd name="T66" fmla="*/ 467 w 718"/>
                <a:gd name="T67" fmla="*/ 54 h 306"/>
                <a:gd name="T68" fmla="*/ 449 w 718"/>
                <a:gd name="T69" fmla="*/ 60 h 306"/>
                <a:gd name="T70" fmla="*/ 425 w 718"/>
                <a:gd name="T71" fmla="*/ 60 h 306"/>
                <a:gd name="T72" fmla="*/ 389 w 718"/>
                <a:gd name="T73" fmla="*/ 66 h 306"/>
                <a:gd name="T74" fmla="*/ 347 w 718"/>
                <a:gd name="T75" fmla="*/ 84 h 306"/>
                <a:gd name="T76" fmla="*/ 311 w 718"/>
                <a:gd name="T77" fmla="*/ 108 h 306"/>
                <a:gd name="T78" fmla="*/ 287 w 718"/>
                <a:gd name="T79" fmla="*/ 126 h 306"/>
                <a:gd name="T80" fmla="*/ 275 w 718"/>
                <a:gd name="T81" fmla="*/ 132 h 306"/>
                <a:gd name="T82" fmla="*/ 257 w 718"/>
                <a:gd name="T83" fmla="*/ 138 h 306"/>
                <a:gd name="T84" fmla="*/ 221 w 718"/>
                <a:gd name="T85" fmla="*/ 138 h 306"/>
                <a:gd name="T86" fmla="*/ 186 w 718"/>
                <a:gd name="T87" fmla="*/ 138 h 306"/>
                <a:gd name="T88" fmla="*/ 180 w 718"/>
                <a:gd name="T89" fmla="*/ 138 h 306"/>
                <a:gd name="T90" fmla="*/ 174 w 718"/>
                <a:gd name="T91" fmla="*/ 138 h 306"/>
                <a:gd name="T92" fmla="*/ 114 w 718"/>
                <a:gd name="T93" fmla="*/ 162 h 306"/>
                <a:gd name="T94" fmla="*/ 48 w 718"/>
                <a:gd name="T95" fmla="*/ 216 h 306"/>
                <a:gd name="T96" fmla="*/ 48 w 718"/>
                <a:gd name="T97" fmla="*/ 21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5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>
                <a:gd name="T0" fmla="*/ 2231 w 2392"/>
                <a:gd name="T1" fmla="*/ 54 h 881"/>
                <a:gd name="T2" fmla="*/ 2189 w 2392"/>
                <a:gd name="T3" fmla="*/ 54 h 881"/>
                <a:gd name="T4" fmla="*/ 2147 w 2392"/>
                <a:gd name="T5" fmla="*/ 66 h 881"/>
                <a:gd name="T6" fmla="*/ 2021 w 2392"/>
                <a:gd name="T7" fmla="*/ 101 h 881"/>
                <a:gd name="T8" fmla="*/ 1956 w 2392"/>
                <a:gd name="T9" fmla="*/ 119 h 881"/>
                <a:gd name="T10" fmla="*/ 1860 w 2392"/>
                <a:gd name="T11" fmla="*/ 167 h 881"/>
                <a:gd name="T12" fmla="*/ 1836 w 2392"/>
                <a:gd name="T13" fmla="*/ 245 h 881"/>
                <a:gd name="T14" fmla="*/ 1842 w 2392"/>
                <a:gd name="T15" fmla="*/ 305 h 881"/>
                <a:gd name="T16" fmla="*/ 1758 w 2392"/>
                <a:gd name="T17" fmla="*/ 317 h 881"/>
                <a:gd name="T18" fmla="*/ 1597 w 2392"/>
                <a:gd name="T19" fmla="*/ 263 h 881"/>
                <a:gd name="T20" fmla="*/ 1507 w 2392"/>
                <a:gd name="T21" fmla="*/ 257 h 881"/>
                <a:gd name="T22" fmla="*/ 1399 w 2392"/>
                <a:gd name="T23" fmla="*/ 311 h 881"/>
                <a:gd name="T24" fmla="*/ 1334 w 2392"/>
                <a:gd name="T25" fmla="*/ 353 h 881"/>
                <a:gd name="T26" fmla="*/ 1310 w 2392"/>
                <a:gd name="T27" fmla="*/ 359 h 881"/>
                <a:gd name="T28" fmla="*/ 1214 w 2392"/>
                <a:gd name="T29" fmla="*/ 371 h 881"/>
                <a:gd name="T30" fmla="*/ 1160 w 2392"/>
                <a:gd name="T31" fmla="*/ 365 h 881"/>
                <a:gd name="T32" fmla="*/ 1053 w 2392"/>
                <a:gd name="T33" fmla="*/ 371 h 881"/>
                <a:gd name="T34" fmla="*/ 957 w 2392"/>
                <a:gd name="T35" fmla="*/ 383 h 881"/>
                <a:gd name="T36" fmla="*/ 921 w 2392"/>
                <a:gd name="T37" fmla="*/ 401 h 881"/>
                <a:gd name="T38" fmla="*/ 819 w 2392"/>
                <a:gd name="T39" fmla="*/ 419 h 881"/>
                <a:gd name="T40" fmla="*/ 778 w 2392"/>
                <a:gd name="T41" fmla="*/ 419 h 881"/>
                <a:gd name="T42" fmla="*/ 664 w 2392"/>
                <a:gd name="T43" fmla="*/ 437 h 881"/>
                <a:gd name="T44" fmla="*/ 598 w 2392"/>
                <a:gd name="T45" fmla="*/ 473 h 881"/>
                <a:gd name="T46" fmla="*/ 503 w 2392"/>
                <a:gd name="T47" fmla="*/ 467 h 881"/>
                <a:gd name="T48" fmla="*/ 431 w 2392"/>
                <a:gd name="T49" fmla="*/ 491 h 881"/>
                <a:gd name="T50" fmla="*/ 413 w 2392"/>
                <a:gd name="T51" fmla="*/ 539 h 881"/>
                <a:gd name="T52" fmla="*/ 347 w 2392"/>
                <a:gd name="T53" fmla="*/ 569 h 881"/>
                <a:gd name="T54" fmla="*/ 222 w 2392"/>
                <a:gd name="T55" fmla="*/ 599 h 881"/>
                <a:gd name="T56" fmla="*/ 138 w 2392"/>
                <a:gd name="T57" fmla="*/ 647 h 881"/>
                <a:gd name="T58" fmla="*/ 108 w 2392"/>
                <a:gd name="T59" fmla="*/ 659 h 881"/>
                <a:gd name="T60" fmla="*/ 0 w 2392"/>
                <a:gd name="T61" fmla="*/ 671 h 881"/>
                <a:gd name="T62" fmla="*/ 84 w 2392"/>
                <a:gd name="T63" fmla="*/ 695 h 881"/>
                <a:gd name="T64" fmla="*/ 263 w 2392"/>
                <a:gd name="T65" fmla="*/ 653 h 881"/>
                <a:gd name="T66" fmla="*/ 473 w 2392"/>
                <a:gd name="T67" fmla="*/ 569 h 881"/>
                <a:gd name="T68" fmla="*/ 568 w 2392"/>
                <a:gd name="T69" fmla="*/ 521 h 881"/>
                <a:gd name="T70" fmla="*/ 646 w 2392"/>
                <a:gd name="T71" fmla="*/ 515 h 881"/>
                <a:gd name="T72" fmla="*/ 873 w 2392"/>
                <a:gd name="T73" fmla="*/ 461 h 881"/>
                <a:gd name="T74" fmla="*/ 1148 w 2392"/>
                <a:gd name="T75" fmla="*/ 425 h 881"/>
                <a:gd name="T76" fmla="*/ 1292 w 2392"/>
                <a:gd name="T77" fmla="*/ 461 h 881"/>
                <a:gd name="T78" fmla="*/ 1417 w 2392"/>
                <a:gd name="T79" fmla="*/ 533 h 881"/>
                <a:gd name="T80" fmla="*/ 1435 w 2392"/>
                <a:gd name="T81" fmla="*/ 617 h 881"/>
                <a:gd name="T82" fmla="*/ 1376 w 2392"/>
                <a:gd name="T83" fmla="*/ 653 h 881"/>
                <a:gd name="T84" fmla="*/ 1226 w 2392"/>
                <a:gd name="T85" fmla="*/ 701 h 881"/>
                <a:gd name="T86" fmla="*/ 1112 w 2392"/>
                <a:gd name="T87" fmla="*/ 755 h 881"/>
                <a:gd name="T88" fmla="*/ 1065 w 2392"/>
                <a:gd name="T89" fmla="*/ 809 h 881"/>
                <a:gd name="T90" fmla="*/ 1077 w 2392"/>
                <a:gd name="T91" fmla="*/ 869 h 881"/>
                <a:gd name="T92" fmla="*/ 1106 w 2392"/>
                <a:gd name="T93" fmla="*/ 881 h 881"/>
                <a:gd name="T94" fmla="*/ 1208 w 2392"/>
                <a:gd name="T95" fmla="*/ 869 h 881"/>
                <a:gd name="T96" fmla="*/ 1388 w 2392"/>
                <a:gd name="T97" fmla="*/ 857 h 881"/>
                <a:gd name="T98" fmla="*/ 1441 w 2392"/>
                <a:gd name="T99" fmla="*/ 851 h 881"/>
                <a:gd name="T100" fmla="*/ 1483 w 2392"/>
                <a:gd name="T101" fmla="*/ 833 h 881"/>
                <a:gd name="T102" fmla="*/ 1675 w 2392"/>
                <a:gd name="T103" fmla="*/ 743 h 881"/>
                <a:gd name="T104" fmla="*/ 1806 w 2392"/>
                <a:gd name="T105" fmla="*/ 689 h 881"/>
                <a:gd name="T106" fmla="*/ 1884 w 2392"/>
                <a:gd name="T107" fmla="*/ 581 h 881"/>
                <a:gd name="T108" fmla="*/ 2039 w 2392"/>
                <a:gd name="T109" fmla="*/ 389 h 881"/>
                <a:gd name="T110" fmla="*/ 2207 w 2392"/>
                <a:gd name="T111" fmla="*/ 269 h 881"/>
                <a:gd name="T112" fmla="*/ 2249 w 2392"/>
                <a:gd name="T113" fmla="*/ 239 h 881"/>
                <a:gd name="T114" fmla="*/ 2392 w 2392"/>
                <a:gd name="T115" fmla="*/ 0 h 881"/>
                <a:gd name="T116" fmla="*/ 2302 w 2392"/>
                <a:gd name="T117" fmla="*/ 36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6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>
                <a:gd name="T0" fmla="*/ 30 w 550"/>
                <a:gd name="T1" fmla="*/ 245 h 257"/>
                <a:gd name="T2" fmla="*/ 18 w 550"/>
                <a:gd name="T3" fmla="*/ 251 h 257"/>
                <a:gd name="T4" fmla="*/ 6 w 550"/>
                <a:gd name="T5" fmla="*/ 257 h 257"/>
                <a:gd name="T6" fmla="*/ 0 w 550"/>
                <a:gd name="T7" fmla="*/ 257 h 257"/>
                <a:gd name="T8" fmla="*/ 305 w 550"/>
                <a:gd name="T9" fmla="*/ 113 h 257"/>
                <a:gd name="T10" fmla="*/ 520 w 550"/>
                <a:gd name="T11" fmla="*/ 0 h 257"/>
                <a:gd name="T12" fmla="*/ 526 w 550"/>
                <a:gd name="T13" fmla="*/ 6 h 257"/>
                <a:gd name="T14" fmla="*/ 544 w 550"/>
                <a:gd name="T15" fmla="*/ 18 h 257"/>
                <a:gd name="T16" fmla="*/ 550 w 550"/>
                <a:gd name="T17" fmla="*/ 24 h 257"/>
                <a:gd name="T18" fmla="*/ 550 w 550"/>
                <a:gd name="T19" fmla="*/ 36 h 257"/>
                <a:gd name="T20" fmla="*/ 544 w 550"/>
                <a:gd name="T21" fmla="*/ 42 h 257"/>
                <a:gd name="T22" fmla="*/ 526 w 550"/>
                <a:gd name="T23" fmla="*/ 54 h 257"/>
                <a:gd name="T24" fmla="*/ 514 w 550"/>
                <a:gd name="T25" fmla="*/ 60 h 257"/>
                <a:gd name="T26" fmla="*/ 502 w 550"/>
                <a:gd name="T27" fmla="*/ 66 h 257"/>
                <a:gd name="T28" fmla="*/ 448 w 550"/>
                <a:gd name="T29" fmla="*/ 84 h 257"/>
                <a:gd name="T30" fmla="*/ 382 w 550"/>
                <a:gd name="T31" fmla="*/ 113 h 257"/>
                <a:gd name="T32" fmla="*/ 305 w 550"/>
                <a:gd name="T33" fmla="*/ 143 h 257"/>
                <a:gd name="T34" fmla="*/ 227 w 550"/>
                <a:gd name="T35" fmla="*/ 173 h 257"/>
                <a:gd name="T36" fmla="*/ 149 w 550"/>
                <a:gd name="T37" fmla="*/ 203 h 257"/>
                <a:gd name="T38" fmla="*/ 83 w 550"/>
                <a:gd name="T39" fmla="*/ 227 h 257"/>
                <a:gd name="T40" fmla="*/ 30 w 550"/>
                <a:gd name="T41" fmla="*/ 245 h 257"/>
                <a:gd name="T42" fmla="*/ 30 w 550"/>
                <a:gd name="T43" fmla="*/ 24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7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>
                <a:gd name="T0" fmla="*/ 0 w 5"/>
                <a:gd name="T1" fmla="*/ 5 w 5"/>
                <a:gd name="T2" fmla="*/ 0 w 5"/>
                <a:gd name="T3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8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>
                <a:gd name="T0" fmla="*/ 659 w 716"/>
                <a:gd name="T1" fmla="*/ 6 h 383"/>
                <a:gd name="T2" fmla="*/ 588 w 716"/>
                <a:gd name="T3" fmla="*/ 42 h 383"/>
                <a:gd name="T4" fmla="*/ 515 w 716"/>
                <a:gd name="T5" fmla="*/ 84 h 383"/>
                <a:gd name="T6" fmla="*/ 509 w 716"/>
                <a:gd name="T7" fmla="*/ 90 h 383"/>
                <a:gd name="T8" fmla="*/ 485 w 716"/>
                <a:gd name="T9" fmla="*/ 102 h 383"/>
                <a:gd name="T10" fmla="*/ 455 w 716"/>
                <a:gd name="T11" fmla="*/ 120 h 383"/>
                <a:gd name="T12" fmla="*/ 425 w 716"/>
                <a:gd name="T13" fmla="*/ 138 h 383"/>
                <a:gd name="T14" fmla="*/ 371 w 716"/>
                <a:gd name="T15" fmla="*/ 168 h 383"/>
                <a:gd name="T16" fmla="*/ 306 w 716"/>
                <a:gd name="T17" fmla="*/ 198 h 383"/>
                <a:gd name="T18" fmla="*/ 186 w 716"/>
                <a:gd name="T19" fmla="*/ 251 h 383"/>
                <a:gd name="T20" fmla="*/ 131 w 716"/>
                <a:gd name="T21" fmla="*/ 269 h 383"/>
                <a:gd name="T22" fmla="*/ 89 w 716"/>
                <a:gd name="T23" fmla="*/ 287 h 383"/>
                <a:gd name="T24" fmla="*/ 53 w 716"/>
                <a:gd name="T25" fmla="*/ 305 h 383"/>
                <a:gd name="T26" fmla="*/ 36 w 716"/>
                <a:gd name="T27" fmla="*/ 311 h 383"/>
                <a:gd name="T28" fmla="*/ 12 w 716"/>
                <a:gd name="T29" fmla="*/ 329 h 383"/>
                <a:gd name="T30" fmla="*/ 0 w 716"/>
                <a:gd name="T31" fmla="*/ 353 h 383"/>
                <a:gd name="T32" fmla="*/ 0 w 716"/>
                <a:gd name="T33" fmla="*/ 371 h 383"/>
                <a:gd name="T34" fmla="*/ 0 w 716"/>
                <a:gd name="T35" fmla="*/ 383 h 383"/>
                <a:gd name="T36" fmla="*/ 0 w 716"/>
                <a:gd name="T37" fmla="*/ 383 h 383"/>
                <a:gd name="T38" fmla="*/ 12 w 716"/>
                <a:gd name="T39" fmla="*/ 371 h 383"/>
                <a:gd name="T40" fmla="*/ 30 w 716"/>
                <a:gd name="T41" fmla="*/ 353 h 383"/>
                <a:gd name="T42" fmla="*/ 53 w 716"/>
                <a:gd name="T43" fmla="*/ 335 h 383"/>
                <a:gd name="T44" fmla="*/ 77 w 716"/>
                <a:gd name="T45" fmla="*/ 317 h 383"/>
                <a:gd name="T46" fmla="*/ 101 w 716"/>
                <a:gd name="T47" fmla="*/ 311 h 383"/>
                <a:gd name="T48" fmla="*/ 131 w 716"/>
                <a:gd name="T49" fmla="*/ 299 h 383"/>
                <a:gd name="T50" fmla="*/ 204 w 716"/>
                <a:gd name="T51" fmla="*/ 269 h 383"/>
                <a:gd name="T52" fmla="*/ 240 w 716"/>
                <a:gd name="T53" fmla="*/ 251 h 383"/>
                <a:gd name="T54" fmla="*/ 270 w 716"/>
                <a:gd name="T55" fmla="*/ 239 h 383"/>
                <a:gd name="T56" fmla="*/ 294 w 716"/>
                <a:gd name="T57" fmla="*/ 228 h 383"/>
                <a:gd name="T58" fmla="*/ 312 w 716"/>
                <a:gd name="T59" fmla="*/ 222 h 383"/>
                <a:gd name="T60" fmla="*/ 330 w 716"/>
                <a:gd name="T61" fmla="*/ 210 h 383"/>
                <a:gd name="T62" fmla="*/ 365 w 716"/>
                <a:gd name="T63" fmla="*/ 186 h 383"/>
                <a:gd name="T64" fmla="*/ 419 w 716"/>
                <a:gd name="T65" fmla="*/ 156 h 383"/>
                <a:gd name="T66" fmla="*/ 473 w 716"/>
                <a:gd name="T67" fmla="*/ 120 h 383"/>
                <a:gd name="T68" fmla="*/ 527 w 716"/>
                <a:gd name="T69" fmla="*/ 90 h 383"/>
                <a:gd name="T70" fmla="*/ 576 w 716"/>
                <a:gd name="T71" fmla="*/ 60 h 383"/>
                <a:gd name="T72" fmla="*/ 612 w 716"/>
                <a:gd name="T73" fmla="*/ 42 h 383"/>
                <a:gd name="T74" fmla="*/ 629 w 716"/>
                <a:gd name="T75" fmla="*/ 36 h 383"/>
                <a:gd name="T76" fmla="*/ 647 w 716"/>
                <a:gd name="T77" fmla="*/ 30 h 383"/>
                <a:gd name="T78" fmla="*/ 677 w 716"/>
                <a:gd name="T79" fmla="*/ 18 h 383"/>
                <a:gd name="T80" fmla="*/ 701 w 716"/>
                <a:gd name="T81" fmla="*/ 6 h 383"/>
                <a:gd name="T82" fmla="*/ 713 w 716"/>
                <a:gd name="T83" fmla="*/ 0 h 383"/>
                <a:gd name="T84" fmla="*/ 713 w 716"/>
                <a:gd name="T85" fmla="*/ 0 h 383"/>
                <a:gd name="T86" fmla="*/ 659 w 716"/>
                <a:gd name="T87" fmla="*/ 6 h 383"/>
                <a:gd name="T88" fmla="*/ 716 w 716"/>
                <a:gd name="T89" fmla="*/ 6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79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>
                <a:gd name="T0" fmla="*/ 6 w 318"/>
                <a:gd name="T1" fmla="*/ 225 h 225"/>
                <a:gd name="T2" fmla="*/ 0 w 318"/>
                <a:gd name="T3" fmla="*/ 195 h 225"/>
                <a:gd name="T4" fmla="*/ 315 w 318"/>
                <a:gd name="T5" fmla="*/ 0 h 225"/>
                <a:gd name="T6" fmla="*/ 303 w 318"/>
                <a:gd name="T7" fmla="*/ 27 h 225"/>
                <a:gd name="T8" fmla="*/ 318 w 318"/>
                <a:gd name="T9" fmla="*/ 4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0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>
                <a:gd name="T0" fmla="*/ 1050 w 2595"/>
                <a:gd name="T1" fmla="*/ 657 h 933"/>
                <a:gd name="T2" fmla="*/ 1581 w 2595"/>
                <a:gd name="T3" fmla="*/ 690 h 933"/>
                <a:gd name="T4" fmla="*/ 1671 w 2595"/>
                <a:gd name="T5" fmla="*/ 723 h 933"/>
                <a:gd name="T6" fmla="*/ 1176 w 2595"/>
                <a:gd name="T7" fmla="*/ 621 h 933"/>
                <a:gd name="T8" fmla="*/ 1854 w 2595"/>
                <a:gd name="T9" fmla="*/ 567 h 933"/>
                <a:gd name="T10" fmla="*/ 1869 w 2595"/>
                <a:gd name="T11" fmla="*/ 612 h 933"/>
                <a:gd name="T12" fmla="*/ 2103 w 2595"/>
                <a:gd name="T13" fmla="*/ 861 h 933"/>
                <a:gd name="T14" fmla="*/ 1883 w 2595"/>
                <a:gd name="T15" fmla="*/ 520 h 933"/>
                <a:gd name="T16" fmla="*/ 1842 w 2595"/>
                <a:gd name="T17" fmla="*/ 490 h 933"/>
                <a:gd name="T18" fmla="*/ 1770 w 2595"/>
                <a:gd name="T19" fmla="*/ 466 h 933"/>
                <a:gd name="T20" fmla="*/ 1740 w 2595"/>
                <a:gd name="T21" fmla="*/ 448 h 933"/>
                <a:gd name="T22" fmla="*/ 1758 w 2595"/>
                <a:gd name="T23" fmla="*/ 436 h 933"/>
                <a:gd name="T24" fmla="*/ 1830 w 2595"/>
                <a:gd name="T25" fmla="*/ 430 h 933"/>
                <a:gd name="T26" fmla="*/ 1877 w 2595"/>
                <a:gd name="T27" fmla="*/ 424 h 933"/>
                <a:gd name="T28" fmla="*/ 1955 w 2595"/>
                <a:gd name="T29" fmla="*/ 394 h 933"/>
                <a:gd name="T30" fmla="*/ 2052 w 2595"/>
                <a:gd name="T31" fmla="*/ 396 h 933"/>
                <a:gd name="T32" fmla="*/ 2253 w 2595"/>
                <a:gd name="T33" fmla="*/ 732 h 933"/>
                <a:gd name="T34" fmla="*/ 2415 w 2595"/>
                <a:gd name="T35" fmla="*/ 933 h 933"/>
                <a:gd name="T36" fmla="*/ 2397 w 2595"/>
                <a:gd name="T37" fmla="*/ 828 h 933"/>
                <a:gd name="T38" fmla="*/ 2088 w 2595"/>
                <a:gd name="T39" fmla="*/ 400 h 933"/>
                <a:gd name="T40" fmla="*/ 2046 w 2595"/>
                <a:gd name="T41" fmla="*/ 346 h 933"/>
                <a:gd name="T42" fmla="*/ 1997 w 2595"/>
                <a:gd name="T43" fmla="*/ 304 h 933"/>
                <a:gd name="T44" fmla="*/ 1967 w 2595"/>
                <a:gd name="T45" fmla="*/ 286 h 933"/>
                <a:gd name="T46" fmla="*/ 1973 w 2595"/>
                <a:gd name="T47" fmla="*/ 286 h 933"/>
                <a:gd name="T48" fmla="*/ 2009 w 2595"/>
                <a:gd name="T49" fmla="*/ 286 h 933"/>
                <a:gd name="T50" fmla="*/ 2082 w 2595"/>
                <a:gd name="T51" fmla="*/ 322 h 933"/>
                <a:gd name="T52" fmla="*/ 2199 w 2595"/>
                <a:gd name="T53" fmla="*/ 384 h 933"/>
                <a:gd name="T54" fmla="*/ 2394 w 2595"/>
                <a:gd name="T55" fmla="*/ 448 h 933"/>
                <a:gd name="T56" fmla="*/ 2595 w 2595"/>
                <a:gd name="T57" fmla="*/ 516 h 933"/>
                <a:gd name="T58" fmla="*/ 2388 w 2595"/>
                <a:gd name="T59" fmla="*/ 424 h 933"/>
                <a:gd name="T60" fmla="*/ 2219 w 2595"/>
                <a:gd name="T61" fmla="*/ 340 h 933"/>
                <a:gd name="T62" fmla="*/ 2052 w 2595"/>
                <a:gd name="T63" fmla="*/ 280 h 933"/>
                <a:gd name="T64" fmla="*/ 1955 w 2595"/>
                <a:gd name="T65" fmla="*/ 262 h 933"/>
                <a:gd name="T66" fmla="*/ 1877 w 2595"/>
                <a:gd name="T67" fmla="*/ 274 h 933"/>
                <a:gd name="T68" fmla="*/ 1752 w 2595"/>
                <a:gd name="T69" fmla="*/ 274 h 933"/>
                <a:gd name="T70" fmla="*/ 1661 w 2595"/>
                <a:gd name="T71" fmla="*/ 292 h 933"/>
                <a:gd name="T72" fmla="*/ 1607 w 2595"/>
                <a:gd name="T73" fmla="*/ 316 h 933"/>
                <a:gd name="T74" fmla="*/ 1589 w 2595"/>
                <a:gd name="T75" fmla="*/ 322 h 933"/>
                <a:gd name="T76" fmla="*/ 1409 w 2595"/>
                <a:gd name="T77" fmla="*/ 358 h 933"/>
                <a:gd name="T78" fmla="*/ 1152 w 2595"/>
                <a:gd name="T79" fmla="*/ 442 h 933"/>
                <a:gd name="T80" fmla="*/ 966 w 2595"/>
                <a:gd name="T81" fmla="*/ 460 h 933"/>
                <a:gd name="T82" fmla="*/ 870 w 2595"/>
                <a:gd name="T83" fmla="*/ 442 h 933"/>
                <a:gd name="T84" fmla="*/ 828 w 2595"/>
                <a:gd name="T85" fmla="*/ 430 h 933"/>
                <a:gd name="T86" fmla="*/ 743 w 2595"/>
                <a:gd name="T87" fmla="*/ 388 h 933"/>
                <a:gd name="T88" fmla="*/ 636 w 2595"/>
                <a:gd name="T89" fmla="*/ 334 h 933"/>
                <a:gd name="T90" fmla="*/ 467 w 2595"/>
                <a:gd name="T91" fmla="*/ 256 h 933"/>
                <a:gd name="T92" fmla="*/ 0 w 2595"/>
                <a:gd name="T93" fmla="*/ 0 h 933"/>
                <a:gd name="T94" fmla="*/ 585 w 2595"/>
                <a:gd name="T95" fmla="*/ 390 h 933"/>
                <a:gd name="T96" fmla="*/ 849 w 2595"/>
                <a:gd name="T97" fmla="*/ 543 h 933"/>
                <a:gd name="T98" fmla="*/ 897 w 2595"/>
                <a:gd name="T99" fmla="*/ 621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281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>
                <a:gd name="T0" fmla="*/ 2370 w 2723"/>
                <a:gd name="T1" fmla="*/ 72 h 1091"/>
                <a:gd name="T2" fmla="*/ 2597 w 2723"/>
                <a:gd name="T3" fmla="*/ 198 h 1091"/>
                <a:gd name="T4" fmla="*/ 2639 w 2723"/>
                <a:gd name="T5" fmla="*/ 276 h 1091"/>
                <a:gd name="T6" fmla="*/ 2453 w 2723"/>
                <a:gd name="T7" fmla="*/ 264 h 1091"/>
                <a:gd name="T8" fmla="*/ 2297 w 2723"/>
                <a:gd name="T9" fmla="*/ 204 h 1091"/>
                <a:gd name="T10" fmla="*/ 2112 w 2723"/>
                <a:gd name="T11" fmla="*/ 66 h 1091"/>
                <a:gd name="T12" fmla="*/ 2088 w 2723"/>
                <a:gd name="T13" fmla="*/ 72 h 1091"/>
                <a:gd name="T14" fmla="*/ 2106 w 2723"/>
                <a:gd name="T15" fmla="*/ 114 h 1091"/>
                <a:gd name="T16" fmla="*/ 2412 w 2723"/>
                <a:gd name="T17" fmla="*/ 552 h 1091"/>
                <a:gd name="T18" fmla="*/ 2279 w 2723"/>
                <a:gd name="T19" fmla="*/ 564 h 1091"/>
                <a:gd name="T20" fmla="*/ 2189 w 2723"/>
                <a:gd name="T21" fmla="*/ 492 h 1091"/>
                <a:gd name="T22" fmla="*/ 2058 w 2723"/>
                <a:gd name="T23" fmla="*/ 330 h 1091"/>
                <a:gd name="T24" fmla="*/ 1991 w 2723"/>
                <a:gd name="T25" fmla="*/ 234 h 1091"/>
                <a:gd name="T26" fmla="*/ 1949 w 2723"/>
                <a:gd name="T27" fmla="*/ 174 h 1091"/>
                <a:gd name="T28" fmla="*/ 1824 w 2723"/>
                <a:gd name="T29" fmla="*/ 132 h 1091"/>
                <a:gd name="T30" fmla="*/ 1794 w 2723"/>
                <a:gd name="T31" fmla="*/ 144 h 1091"/>
                <a:gd name="T32" fmla="*/ 1895 w 2723"/>
                <a:gd name="T33" fmla="*/ 222 h 1091"/>
                <a:gd name="T34" fmla="*/ 1943 w 2723"/>
                <a:gd name="T35" fmla="*/ 366 h 1091"/>
                <a:gd name="T36" fmla="*/ 2064 w 2723"/>
                <a:gd name="T37" fmla="*/ 630 h 1091"/>
                <a:gd name="T38" fmla="*/ 2052 w 2723"/>
                <a:gd name="T39" fmla="*/ 695 h 1091"/>
                <a:gd name="T40" fmla="*/ 1955 w 2723"/>
                <a:gd name="T41" fmla="*/ 683 h 1091"/>
                <a:gd name="T42" fmla="*/ 1913 w 2723"/>
                <a:gd name="T43" fmla="*/ 636 h 1091"/>
                <a:gd name="T44" fmla="*/ 1703 w 2723"/>
                <a:gd name="T45" fmla="*/ 312 h 1091"/>
                <a:gd name="T46" fmla="*/ 1637 w 2723"/>
                <a:gd name="T47" fmla="*/ 276 h 1091"/>
                <a:gd name="T48" fmla="*/ 1643 w 2723"/>
                <a:gd name="T49" fmla="*/ 318 h 1091"/>
                <a:gd name="T50" fmla="*/ 1673 w 2723"/>
                <a:gd name="T51" fmla="*/ 408 h 1091"/>
                <a:gd name="T52" fmla="*/ 1716 w 2723"/>
                <a:gd name="T53" fmla="*/ 779 h 1091"/>
                <a:gd name="T54" fmla="*/ 1691 w 2723"/>
                <a:gd name="T55" fmla="*/ 737 h 1091"/>
                <a:gd name="T56" fmla="*/ 1613 w 2723"/>
                <a:gd name="T57" fmla="*/ 582 h 1091"/>
                <a:gd name="T58" fmla="*/ 1494 w 2723"/>
                <a:gd name="T59" fmla="*/ 480 h 1091"/>
                <a:gd name="T60" fmla="*/ 1248 w 2723"/>
                <a:gd name="T61" fmla="*/ 528 h 1091"/>
                <a:gd name="T62" fmla="*/ 996 w 2723"/>
                <a:gd name="T63" fmla="*/ 630 h 1091"/>
                <a:gd name="T64" fmla="*/ 714 w 2723"/>
                <a:gd name="T65" fmla="*/ 534 h 1091"/>
                <a:gd name="T66" fmla="*/ 198 w 2723"/>
                <a:gd name="T67" fmla="*/ 288 h 1091"/>
                <a:gd name="T68" fmla="*/ 0 w 2723"/>
                <a:gd name="T69" fmla="*/ 460 h 1091"/>
                <a:gd name="T70" fmla="*/ 288 w 2723"/>
                <a:gd name="T71" fmla="*/ 570 h 1091"/>
                <a:gd name="T72" fmla="*/ 461 w 2723"/>
                <a:gd name="T73" fmla="*/ 654 h 1091"/>
                <a:gd name="T74" fmla="*/ 725 w 2723"/>
                <a:gd name="T75" fmla="*/ 755 h 1091"/>
                <a:gd name="T76" fmla="*/ 966 w 2723"/>
                <a:gd name="T77" fmla="*/ 791 h 1091"/>
                <a:gd name="T78" fmla="*/ 1176 w 2723"/>
                <a:gd name="T79" fmla="*/ 779 h 1091"/>
                <a:gd name="T80" fmla="*/ 1278 w 2723"/>
                <a:gd name="T81" fmla="*/ 791 h 1091"/>
                <a:gd name="T82" fmla="*/ 1404 w 2723"/>
                <a:gd name="T83" fmla="*/ 845 h 1091"/>
                <a:gd name="T84" fmla="*/ 1416 w 2723"/>
                <a:gd name="T85" fmla="*/ 887 h 1091"/>
                <a:gd name="T86" fmla="*/ 1361 w 2723"/>
                <a:gd name="T87" fmla="*/ 923 h 1091"/>
                <a:gd name="T88" fmla="*/ 1385 w 2723"/>
                <a:gd name="T89" fmla="*/ 1007 h 1091"/>
                <a:gd name="T90" fmla="*/ 1494 w 2723"/>
                <a:gd name="T91" fmla="*/ 1085 h 1091"/>
                <a:gd name="T92" fmla="*/ 1697 w 2723"/>
                <a:gd name="T93" fmla="*/ 1043 h 1091"/>
                <a:gd name="T94" fmla="*/ 1812 w 2723"/>
                <a:gd name="T95" fmla="*/ 989 h 1091"/>
                <a:gd name="T96" fmla="*/ 1973 w 2723"/>
                <a:gd name="T97" fmla="*/ 917 h 1091"/>
                <a:gd name="T98" fmla="*/ 2201 w 2723"/>
                <a:gd name="T99" fmla="*/ 899 h 1091"/>
                <a:gd name="T100" fmla="*/ 2364 w 2723"/>
                <a:gd name="T101" fmla="*/ 863 h 1091"/>
                <a:gd name="T102" fmla="*/ 2400 w 2723"/>
                <a:gd name="T103" fmla="*/ 743 h 1091"/>
                <a:gd name="T104" fmla="*/ 2471 w 2723"/>
                <a:gd name="T105" fmla="*/ 701 h 1091"/>
                <a:gd name="T106" fmla="*/ 2621 w 2723"/>
                <a:gd name="T107" fmla="*/ 504 h 1091"/>
                <a:gd name="T108" fmla="*/ 2693 w 2723"/>
                <a:gd name="T109" fmla="*/ 374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1282" name="Rectangle 18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768475"/>
            <a:ext cx="7772400" cy="1736725"/>
          </a:xfrm>
        </p:spPr>
        <p:txBody>
          <a:bodyPr anchor="b"/>
          <a:lstStyle>
            <a:lvl1pPr>
              <a:defRPr sz="5400"/>
            </a:lvl1pPr>
          </a:lstStyle>
          <a:p>
            <a:pPr lvl="0"/>
            <a:r>
              <a:rPr lang="ru-RU" altLang="ru-RU" noProof="0" smtClean="0"/>
              <a:t>Образец заголовка</a:t>
            </a:r>
          </a:p>
        </p:txBody>
      </p:sp>
      <p:sp>
        <p:nvSpPr>
          <p:cNvPr id="11283" name="Rectangle 19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pPr lvl="0"/>
            <a:r>
              <a:rPr lang="ru-RU" altLang="ru-RU" noProof="0" smtClean="0"/>
              <a:t>Образец подзаголовка</a:t>
            </a:r>
          </a:p>
        </p:txBody>
      </p:sp>
      <p:sp>
        <p:nvSpPr>
          <p:cNvPr id="11284" name="Rectangle 20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1285" name="Rectangle 21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11286" name="Rectangle 22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1522DC15-AEC5-4A5D-9143-372CBD8137EC}" type="slidenum">
              <a:rPr lang="ru-RU" altLang="ru-RU"/>
              <a:pPr/>
              <a:t>‹#›</a:t>
            </a:fld>
            <a:endParaRPr lang="ru-RU" alt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D31E14E-C4BF-489E-80C5-C3719FFAB159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6954764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213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213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94DDD-CF8A-4063-82DD-9910A54D8737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5627278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84F8C55-2F13-4909-A46D-952078A163EF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6831790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ED78C7B-1FBE-4EC4-948C-E03B1A37204A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87498086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495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F3FDCD6-29F8-4403-9591-126A62A5FFA3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02451251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E304E82-5556-4F84-A049-FAFF1F66810C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6765888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54EC74C-C755-4141-8876-5CEC78BCB4C2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34313717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B8412A8-4546-436C-B8BC-4ECC72B3DA26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254435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149E925-3E08-4034-8BD3-29B215C23918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12578661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 alt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6B3BFDD-9FB7-479C-A0DB-42078A0D4B9D}" type="slidenum">
              <a:rPr lang="ru-RU" altLang="ru-RU"/>
              <a:pPr/>
              <a:t>‹#›</a:t>
            </a:fld>
            <a:endParaRPr lang="ru-RU" altLang="ru-RU"/>
          </a:p>
        </p:txBody>
      </p:sp>
    </p:spTree>
    <p:extLst>
      <p:ext uri="{BB962C8B-B14F-4D97-AF65-F5344CB8AC3E}">
        <p14:creationId xmlns:p14="http://schemas.microsoft.com/office/powerpoint/2010/main" val="480361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42" name="Group 2"/>
          <p:cNvGrpSpPr>
            <a:grpSpLocks/>
          </p:cNvGrpSpPr>
          <p:nvPr/>
        </p:nvGrpSpPr>
        <p:grpSpPr bwMode="auto">
          <a:xfrm>
            <a:off x="0" y="2438400"/>
            <a:ext cx="9144000" cy="4046538"/>
            <a:chOff x="0" y="1536"/>
            <a:chExt cx="5760" cy="2549"/>
          </a:xfrm>
        </p:grpSpPr>
        <p:sp>
          <p:nvSpPr>
            <p:cNvPr id="10243" name="Rectangle 3"/>
            <p:cNvSpPr>
              <a:spLocks noChangeArrowheads="1"/>
            </p:cNvSpPr>
            <p:nvPr userDrawn="1"/>
          </p:nvSpPr>
          <p:spPr bwMode="hidden">
            <a:xfrm rot="-1424751">
              <a:off x="2121" y="2592"/>
              <a:ext cx="3072" cy="384"/>
            </a:xfrm>
            <a:prstGeom prst="rect">
              <a:avLst/>
            </a:prstGeom>
            <a:gradFill rotWithShape="0">
              <a:gsLst>
                <a:gs pos="0">
                  <a:schemeClr val="bg1">
                    <a:gamma/>
                    <a:shade val="94118"/>
                    <a:invGamma/>
                  </a:schemeClr>
                </a:gs>
                <a:gs pos="50000">
                  <a:schemeClr val="bg1"/>
                </a:gs>
                <a:gs pos="100000">
                  <a:schemeClr val="bg1">
                    <a:gamma/>
                    <a:shade val="94118"/>
                    <a:invGamma/>
                  </a:schemeClr>
                </a:gs>
              </a:gsLst>
              <a:lin ang="18900000" scaled="1"/>
            </a:gra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ru-RU"/>
            </a:p>
          </p:txBody>
        </p:sp>
        <p:sp>
          <p:nvSpPr>
            <p:cNvPr id="10244" name="Freeform 4"/>
            <p:cNvSpPr>
              <a:spLocks/>
            </p:cNvSpPr>
            <p:nvPr userDrawn="1"/>
          </p:nvSpPr>
          <p:spPr bwMode="hidden">
            <a:xfrm>
              <a:off x="0" y="2664"/>
              <a:ext cx="2688" cy="1224"/>
            </a:xfrm>
            <a:custGeom>
              <a:avLst/>
              <a:gdLst>
                <a:gd name="T0" fmla="*/ 0 w 2688"/>
                <a:gd name="T1" fmla="*/ 0 h 1224"/>
                <a:gd name="T2" fmla="*/ 960 w 2688"/>
                <a:gd name="T3" fmla="*/ 552 h 1224"/>
                <a:gd name="T4" fmla="*/ 1968 w 2688"/>
                <a:gd name="T5" fmla="*/ 264 h 1224"/>
                <a:gd name="T6" fmla="*/ 2028 w 2688"/>
                <a:gd name="T7" fmla="*/ 270 h 1224"/>
                <a:gd name="T8" fmla="*/ 2661 w 2688"/>
                <a:gd name="T9" fmla="*/ 528 h 1224"/>
                <a:gd name="T10" fmla="*/ 2688 w 2688"/>
                <a:gd name="T11" fmla="*/ 648 h 1224"/>
                <a:gd name="T12" fmla="*/ 2304 w 2688"/>
                <a:gd name="T13" fmla="*/ 1080 h 1224"/>
                <a:gd name="T14" fmla="*/ 1584 w 2688"/>
                <a:gd name="T15" fmla="*/ 1224 h 1224"/>
                <a:gd name="T16" fmla="*/ 1296 w 2688"/>
                <a:gd name="T17" fmla="*/ 936 h 1224"/>
                <a:gd name="T18" fmla="*/ 864 w 2688"/>
                <a:gd name="T19" fmla="*/ 1032 h 1224"/>
                <a:gd name="T20" fmla="*/ 0 w 2688"/>
                <a:gd name="T21" fmla="*/ 552 h 1224"/>
                <a:gd name="T22" fmla="*/ 0 w 2688"/>
                <a:gd name="T23" fmla="*/ 0 h 12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688" h="1224">
                  <a:moveTo>
                    <a:pt x="0" y="0"/>
                  </a:moveTo>
                  <a:lnTo>
                    <a:pt x="960" y="552"/>
                  </a:lnTo>
                  <a:lnTo>
                    <a:pt x="1968" y="264"/>
                  </a:lnTo>
                  <a:lnTo>
                    <a:pt x="2028" y="270"/>
                  </a:lnTo>
                  <a:lnTo>
                    <a:pt x="2661" y="528"/>
                  </a:lnTo>
                  <a:lnTo>
                    <a:pt x="2688" y="648"/>
                  </a:lnTo>
                  <a:lnTo>
                    <a:pt x="2304" y="1080"/>
                  </a:lnTo>
                  <a:lnTo>
                    <a:pt x="1584" y="1224"/>
                  </a:lnTo>
                  <a:lnTo>
                    <a:pt x="1296" y="936"/>
                  </a:lnTo>
                  <a:lnTo>
                    <a:pt x="864" y="1032"/>
                  </a:lnTo>
                  <a:lnTo>
                    <a:pt x="0" y="552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5" name="Freeform 5"/>
            <p:cNvSpPr>
              <a:spLocks/>
            </p:cNvSpPr>
            <p:nvPr userDrawn="1"/>
          </p:nvSpPr>
          <p:spPr bwMode="hidden">
            <a:xfrm>
              <a:off x="3359" y="1536"/>
              <a:ext cx="2401" cy="1232"/>
            </a:xfrm>
            <a:custGeom>
              <a:avLst/>
              <a:gdLst>
                <a:gd name="T0" fmla="*/ 2208 w 2401"/>
                <a:gd name="T1" fmla="*/ 15 h 1232"/>
                <a:gd name="T2" fmla="*/ 2088 w 2401"/>
                <a:gd name="T3" fmla="*/ 57 h 1232"/>
                <a:gd name="T4" fmla="*/ 1951 w 2401"/>
                <a:gd name="T5" fmla="*/ 99 h 1232"/>
                <a:gd name="T6" fmla="*/ 1704 w 2401"/>
                <a:gd name="T7" fmla="*/ 135 h 1232"/>
                <a:gd name="T8" fmla="*/ 1314 w 2401"/>
                <a:gd name="T9" fmla="*/ 177 h 1232"/>
                <a:gd name="T10" fmla="*/ 1176 w 2401"/>
                <a:gd name="T11" fmla="*/ 189 h 1232"/>
                <a:gd name="T12" fmla="*/ 1122 w 2401"/>
                <a:gd name="T13" fmla="*/ 195 h 1232"/>
                <a:gd name="T14" fmla="*/ 1075 w 2401"/>
                <a:gd name="T15" fmla="*/ 231 h 1232"/>
                <a:gd name="T16" fmla="*/ 924 w 2401"/>
                <a:gd name="T17" fmla="*/ 321 h 1232"/>
                <a:gd name="T18" fmla="*/ 840 w 2401"/>
                <a:gd name="T19" fmla="*/ 369 h 1232"/>
                <a:gd name="T20" fmla="*/ 630 w 2401"/>
                <a:gd name="T21" fmla="*/ 458 h 1232"/>
                <a:gd name="T22" fmla="*/ 529 w 2401"/>
                <a:gd name="T23" fmla="*/ 500 h 1232"/>
                <a:gd name="T24" fmla="*/ 487 w 2401"/>
                <a:gd name="T25" fmla="*/ 542 h 1232"/>
                <a:gd name="T26" fmla="*/ 457 w 2401"/>
                <a:gd name="T27" fmla="*/ 590 h 1232"/>
                <a:gd name="T28" fmla="*/ 402 w 2401"/>
                <a:gd name="T29" fmla="*/ 638 h 1232"/>
                <a:gd name="T30" fmla="*/ 330 w 2401"/>
                <a:gd name="T31" fmla="*/ 758 h 1232"/>
                <a:gd name="T32" fmla="*/ 312 w 2401"/>
                <a:gd name="T33" fmla="*/ 788 h 1232"/>
                <a:gd name="T34" fmla="*/ 252 w 2401"/>
                <a:gd name="T35" fmla="*/ 824 h 1232"/>
                <a:gd name="T36" fmla="*/ 84 w 2401"/>
                <a:gd name="T37" fmla="*/ 926 h 1232"/>
                <a:gd name="T38" fmla="*/ 0 w 2401"/>
                <a:gd name="T39" fmla="*/ 992 h 1232"/>
                <a:gd name="T40" fmla="*/ 12 w 2401"/>
                <a:gd name="T41" fmla="*/ 1040 h 1232"/>
                <a:gd name="T42" fmla="*/ 132 w 2401"/>
                <a:gd name="T43" fmla="*/ 1034 h 1232"/>
                <a:gd name="T44" fmla="*/ 336 w 2401"/>
                <a:gd name="T45" fmla="*/ 980 h 1232"/>
                <a:gd name="T46" fmla="*/ 529 w 2401"/>
                <a:gd name="T47" fmla="*/ 896 h 1232"/>
                <a:gd name="T48" fmla="*/ 576 w 2401"/>
                <a:gd name="T49" fmla="*/ 872 h 1232"/>
                <a:gd name="T50" fmla="*/ 714 w 2401"/>
                <a:gd name="T51" fmla="*/ 848 h 1232"/>
                <a:gd name="T52" fmla="*/ 966 w 2401"/>
                <a:gd name="T53" fmla="*/ 794 h 1232"/>
                <a:gd name="T54" fmla="*/ 1212 w 2401"/>
                <a:gd name="T55" fmla="*/ 782 h 1232"/>
                <a:gd name="T56" fmla="*/ 1416 w 2401"/>
                <a:gd name="T57" fmla="*/ 872 h 1232"/>
                <a:gd name="T58" fmla="*/ 1464 w 2401"/>
                <a:gd name="T59" fmla="*/ 932 h 1232"/>
                <a:gd name="T60" fmla="*/ 1440 w 2401"/>
                <a:gd name="T61" fmla="*/ 992 h 1232"/>
                <a:gd name="T62" fmla="*/ 1302 w 2401"/>
                <a:gd name="T63" fmla="*/ 1040 h 1232"/>
                <a:gd name="T64" fmla="*/ 1158 w 2401"/>
                <a:gd name="T65" fmla="*/ 1100 h 1232"/>
                <a:gd name="T66" fmla="*/ 1093 w 2401"/>
                <a:gd name="T67" fmla="*/ 1148 h 1232"/>
                <a:gd name="T68" fmla="*/ 1075 w 2401"/>
                <a:gd name="T69" fmla="*/ 1208 h 1232"/>
                <a:gd name="T70" fmla="*/ 1093 w 2401"/>
                <a:gd name="T71" fmla="*/ 1232 h 1232"/>
                <a:gd name="T72" fmla="*/ 1152 w 2401"/>
                <a:gd name="T73" fmla="*/ 1226 h 1232"/>
                <a:gd name="T74" fmla="*/ 1332 w 2401"/>
                <a:gd name="T75" fmla="*/ 1208 h 1232"/>
                <a:gd name="T76" fmla="*/ 1434 w 2401"/>
                <a:gd name="T77" fmla="*/ 1184 h 1232"/>
                <a:gd name="T78" fmla="*/ 1464 w 2401"/>
                <a:gd name="T79" fmla="*/ 1172 h 1232"/>
                <a:gd name="T80" fmla="*/ 1578 w 2401"/>
                <a:gd name="T81" fmla="*/ 1130 h 1232"/>
                <a:gd name="T82" fmla="*/ 1758 w 2401"/>
                <a:gd name="T83" fmla="*/ 1064 h 1232"/>
                <a:gd name="T84" fmla="*/ 1872 w 2401"/>
                <a:gd name="T85" fmla="*/ 962 h 1232"/>
                <a:gd name="T86" fmla="*/ 1986 w 2401"/>
                <a:gd name="T87" fmla="*/ 800 h 1232"/>
                <a:gd name="T88" fmla="*/ 2166 w 2401"/>
                <a:gd name="T89" fmla="*/ 650 h 1232"/>
                <a:gd name="T90" fmla="*/ 2257 w 2401"/>
                <a:gd name="T91" fmla="*/ 590 h 1232"/>
                <a:gd name="T92" fmla="*/ 2400 w 2401"/>
                <a:gd name="T93" fmla="*/ 57 h 12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2401" h="1232">
                  <a:moveTo>
                    <a:pt x="2310" y="3"/>
                  </a:moveTo>
                  <a:lnTo>
                    <a:pt x="2280" y="3"/>
                  </a:lnTo>
                  <a:lnTo>
                    <a:pt x="2208" y="15"/>
                  </a:lnTo>
                  <a:lnTo>
                    <a:pt x="2136" y="27"/>
                  </a:lnTo>
                  <a:lnTo>
                    <a:pt x="2112" y="39"/>
                  </a:lnTo>
                  <a:lnTo>
                    <a:pt x="2088" y="57"/>
                  </a:lnTo>
                  <a:lnTo>
                    <a:pt x="2082" y="63"/>
                  </a:lnTo>
                  <a:lnTo>
                    <a:pt x="2076" y="69"/>
                  </a:lnTo>
                  <a:lnTo>
                    <a:pt x="1951" y="99"/>
                  </a:lnTo>
                  <a:lnTo>
                    <a:pt x="1896" y="111"/>
                  </a:lnTo>
                  <a:lnTo>
                    <a:pt x="1836" y="117"/>
                  </a:lnTo>
                  <a:lnTo>
                    <a:pt x="1704" y="135"/>
                  </a:lnTo>
                  <a:lnTo>
                    <a:pt x="1572" y="153"/>
                  </a:lnTo>
                  <a:lnTo>
                    <a:pt x="1434" y="165"/>
                  </a:lnTo>
                  <a:lnTo>
                    <a:pt x="1314" y="177"/>
                  </a:lnTo>
                  <a:lnTo>
                    <a:pt x="1260" y="183"/>
                  </a:lnTo>
                  <a:lnTo>
                    <a:pt x="1212" y="189"/>
                  </a:lnTo>
                  <a:lnTo>
                    <a:pt x="1176" y="189"/>
                  </a:lnTo>
                  <a:lnTo>
                    <a:pt x="1146" y="195"/>
                  </a:lnTo>
                  <a:lnTo>
                    <a:pt x="1128" y="195"/>
                  </a:lnTo>
                  <a:lnTo>
                    <a:pt x="1122" y="195"/>
                  </a:lnTo>
                  <a:lnTo>
                    <a:pt x="1116" y="201"/>
                  </a:lnTo>
                  <a:lnTo>
                    <a:pt x="1105" y="207"/>
                  </a:lnTo>
                  <a:lnTo>
                    <a:pt x="1075" y="231"/>
                  </a:lnTo>
                  <a:lnTo>
                    <a:pt x="1026" y="261"/>
                  </a:lnTo>
                  <a:lnTo>
                    <a:pt x="972" y="291"/>
                  </a:lnTo>
                  <a:lnTo>
                    <a:pt x="924" y="321"/>
                  </a:lnTo>
                  <a:lnTo>
                    <a:pt x="876" y="345"/>
                  </a:lnTo>
                  <a:lnTo>
                    <a:pt x="846" y="363"/>
                  </a:lnTo>
                  <a:lnTo>
                    <a:pt x="840" y="369"/>
                  </a:lnTo>
                  <a:lnTo>
                    <a:pt x="834" y="369"/>
                  </a:lnTo>
                  <a:lnTo>
                    <a:pt x="732" y="417"/>
                  </a:lnTo>
                  <a:lnTo>
                    <a:pt x="630" y="458"/>
                  </a:lnTo>
                  <a:lnTo>
                    <a:pt x="588" y="476"/>
                  </a:lnTo>
                  <a:lnTo>
                    <a:pt x="552" y="488"/>
                  </a:lnTo>
                  <a:lnTo>
                    <a:pt x="529" y="500"/>
                  </a:lnTo>
                  <a:lnTo>
                    <a:pt x="517" y="506"/>
                  </a:lnTo>
                  <a:lnTo>
                    <a:pt x="499" y="524"/>
                  </a:lnTo>
                  <a:lnTo>
                    <a:pt x="487" y="542"/>
                  </a:lnTo>
                  <a:lnTo>
                    <a:pt x="481" y="560"/>
                  </a:lnTo>
                  <a:lnTo>
                    <a:pt x="481" y="578"/>
                  </a:lnTo>
                  <a:lnTo>
                    <a:pt x="457" y="590"/>
                  </a:lnTo>
                  <a:lnTo>
                    <a:pt x="438" y="596"/>
                  </a:lnTo>
                  <a:lnTo>
                    <a:pt x="420" y="614"/>
                  </a:lnTo>
                  <a:lnTo>
                    <a:pt x="402" y="638"/>
                  </a:lnTo>
                  <a:lnTo>
                    <a:pt x="366" y="698"/>
                  </a:lnTo>
                  <a:lnTo>
                    <a:pt x="348" y="728"/>
                  </a:lnTo>
                  <a:lnTo>
                    <a:pt x="330" y="758"/>
                  </a:lnTo>
                  <a:lnTo>
                    <a:pt x="324" y="776"/>
                  </a:lnTo>
                  <a:lnTo>
                    <a:pt x="318" y="782"/>
                  </a:lnTo>
                  <a:lnTo>
                    <a:pt x="312" y="788"/>
                  </a:lnTo>
                  <a:lnTo>
                    <a:pt x="300" y="794"/>
                  </a:lnTo>
                  <a:lnTo>
                    <a:pt x="282" y="806"/>
                  </a:lnTo>
                  <a:lnTo>
                    <a:pt x="252" y="824"/>
                  </a:lnTo>
                  <a:lnTo>
                    <a:pt x="199" y="854"/>
                  </a:lnTo>
                  <a:lnTo>
                    <a:pt x="151" y="884"/>
                  </a:lnTo>
                  <a:lnTo>
                    <a:pt x="84" y="926"/>
                  </a:lnTo>
                  <a:lnTo>
                    <a:pt x="30" y="962"/>
                  </a:lnTo>
                  <a:lnTo>
                    <a:pt x="12" y="974"/>
                  </a:lnTo>
                  <a:lnTo>
                    <a:pt x="0" y="992"/>
                  </a:lnTo>
                  <a:lnTo>
                    <a:pt x="0" y="1004"/>
                  </a:lnTo>
                  <a:lnTo>
                    <a:pt x="0" y="1022"/>
                  </a:lnTo>
                  <a:lnTo>
                    <a:pt x="12" y="1040"/>
                  </a:lnTo>
                  <a:lnTo>
                    <a:pt x="42" y="1046"/>
                  </a:lnTo>
                  <a:lnTo>
                    <a:pt x="84" y="1046"/>
                  </a:lnTo>
                  <a:lnTo>
                    <a:pt x="132" y="1034"/>
                  </a:lnTo>
                  <a:lnTo>
                    <a:pt x="193" y="1022"/>
                  </a:lnTo>
                  <a:lnTo>
                    <a:pt x="264" y="1004"/>
                  </a:lnTo>
                  <a:lnTo>
                    <a:pt x="336" y="980"/>
                  </a:lnTo>
                  <a:lnTo>
                    <a:pt x="408" y="950"/>
                  </a:lnTo>
                  <a:lnTo>
                    <a:pt x="475" y="920"/>
                  </a:lnTo>
                  <a:lnTo>
                    <a:pt x="529" y="896"/>
                  </a:lnTo>
                  <a:lnTo>
                    <a:pt x="564" y="878"/>
                  </a:lnTo>
                  <a:lnTo>
                    <a:pt x="570" y="872"/>
                  </a:lnTo>
                  <a:lnTo>
                    <a:pt x="576" y="872"/>
                  </a:lnTo>
                  <a:lnTo>
                    <a:pt x="606" y="872"/>
                  </a:lnTo>
                  <a:lnTo>
                    <a:pt x="648" y="866"/>
                  </a:lnTo>
                  <a:lnTo>
                    <a:pt x="714" y="848"/>
                  </a:lnTo>
                  <a:lnTo>
                    <a:pt x="793" y="830"/>
                  </a:lnTo>
                  <a:lnTo>
                    <a:pt x="876" y="812"/>
                  </a:lnTo>
                  <a:lnTo>
                    <a:pt x="966" y="794"/>
                  </a:lnTo>
                  <a:lnTo>
                    <a:pt x="1063" y="782"/>
                  </a:lnTo>
                  <a:lnTo>
                    <a:pt x="1152" y="776"/>
                  </a:lnTo>
                  <a:lnTo>
                    <a:pt x="1212" y="782"/>
                  </a:lnTo>
                  <a:lnTo>
                    <a:pt x="1284" y="806"/>
                  </a:lnTo>
                  <a:lnTo>
                    <a:pt x="1357" y="836"/>
                  </a:lnTo>
                  <a:lnTo>
                    <a:pt x="1416" y="872"/>
                  </a:lnTo>
                  <a:lnTo>
                    <a:pt x="1434" y="890"/>
                  </a:lnTo>
                  <a:lnTo>
                    <a:pt x="1452" y="908"/>
                  </a:lnTo>
                  <a:lnTo>
                    <a:pt x="1464" y="932"/>
                  </a:lnTo>
                  <a:lnTo>
                    <a:pt x="1464" y="950"/>
                  </a:lnTo>
                  <a:lnTo>
                    <a:pt x="1458" y="968"/>
                  </a:lnTo>
                  <a:lnTo>
                    <a:pt x="1440" y="992"/>
                  </a:lnTo>
                  <a:lnTo>
                    <a:pt x="1410" y="1004"/>
                  </a:lnTo>
                  <a:lnTo>
                    <a:pt x="1369" y="1022"/>
                  </a:lnTo>
                  <a:lnTo>
                    <a:pt x="1302" y="1040"/>
                  </a:lnTo>
                  <a:lnTo>
                    <a:pt x="1248" y="1064"/>
                  </a:lnTo>
                  <a:lnTo>
                    <a:pt x="1200" y="1082"/>
                  </a:lnTo>
                  <a:lnTo>
                    <a:pt x="1158" y="1100"/>
                  </a:lnTo>
                  <a:lnTo>
                    <a:pt x="1128" y="1118"/>
                  </a:lnTo>
                  <a:lnTo>
                    <a:pt x="1110" y="1130"/>
                  </a:lnTo>
                  <a:lnTo>
                    <a:pt x="1093" y="1148"/>
                  </a:lnTo>
                  <a:lnTo>
                    <a:pt x="1081" y="1160"/>
                  </a:lnTo>
                  <a:lnTo>
                    <a:pt x="1069" y="1190"/>
                  </a:lnTo>
                  <a:lnTo>
                    <a:pt x="1075" y="1208"/>
                  </a:lnTo>
                  <a:lnTo>
                    <a:pt x="1081" y="1220"/>
                  </a:lnTo>
                  <a:lnTo>
                    <a:pt x="1087" y="1226"/>
                  </a:lnTo>
                  <a:lnTo>
                    <a:pt x="1093" y="1232"/>
                  </a:lnTo>
                  <a:lnTo>
                    <a:pt x="1110" y="1232"/>
                  </a:lnTo>
                  <a:lnTo>
                    <a:pt x="1128" y="1226"/>
                  </a:lnTo>
                  <a:lnTo>
                    <a:pt x="1152" y="1226"/>
                  </a:lnTo>
                  <a:lnTo>
                    <a:pt x="1212" y="1220"/>
                  </a:lnTo>
                  <a:lnTo>
                    <a:pt x="1272" y="1214"/>
                  </a:lnTo>
                  <a:lnTo>
                    <a:pt x="1332" y="1208"/>
                  </a:lnTo>
                  <a:lnTo>
                    <a:pt x="1393" y="1196"/>
                  </a:lnTo>
                  <a:lnTo>
                    <a:pt x="1416" y="1190"/>
                  </a:lnTo>
                  <a:lnTo>
                    <a:pt x="1434" y="1184"/>
                  </a:lnTo>
                  <a:lnTo>
                    <a:pt x="1446" y="1178"/>
                  </a:lnTo>
                  <a:lnTo>
                    <a:pt x="1452" y="1178"/>
                  </a:lnTo>
                  <a:lnTo>
                    <a:pt x="1464" y="1172"/>
                  </a:lnTo>
                  <a:lnTo>
                    <a:pt x="1488" y="1166"/>
                  </a:lnTo>
                  <a:lnTo>
                    <a:pt x="1530" y="1148"/>
                  </a:lnTo>
                  <a:lnTo>
                    <a:pt x="1578" y="1130"/>
                  </a:lnTo>
                  <a:lnTo>
                    <a:pt x="1681" y="1094"/>
                  </a:lnTo>
                  <a:lnTo>
                    <a:pt x="1722" y="1076"/>
                  </a:lnTo>
                  <a:lnTo>
                    <a:pt x="1758" y="1064"/>
                  </a:lnTo>
                  <a:lnTo>
                    <a:pt x="1812" y="1040"/>
                  </a:lnTo>
                  <a:lnTo>
                    <a:pt x="1848" y="1004"/>
                  </a:lnTo>
                  <a:lnTo>
                    <a:pt x="1872" y="962"/>
                  </a:lnTo>
                  <a:lnTo>
                    <a:pt x="1890" y="932"/>
                  </a:lnTo>
                  <a:lnTo>
                    <a:pt x="1932" y="866"/>
                  </a:lnTo>
                  <a:lnTo>
                    <a:pt x="1986" y="800"/>
                  </a:lnTo>
                  <a:lnTo>
                    <a:pt x="2046" y="740"/>
                  </a:lnTo>
                  <a:lnTo>
                    <a:pt x="2112" y="692"/>
                  </a:lnTo>
                  <a:lnTo>
                    <a:pt x="2166" y="650"/>
                  </a:lnTo>
                  <a:lnTo>
                    <a:pt x="2214" y="620"/>
                  </a:lnTo>
                  <a:lnTo>
                    <a:pt x="2244" y="596"/>
                  </a:lnTo>
                  <a:lnTo>
                    <a:pt x="2257" y="590"/>
                  </a:lnTo>
                  <a:lnTo>
                    <a:pt x="2257" y="590"/>
                  </a:lnTo>
                  <a:lnTo>
                    <a:pt x="2400" y="518"/>
                  </a:lnTo>
                  <a:lnTo>
                    <a:pt x="2400" y="57"/>
                  </a:lnTo>
                  <a:lnTo>
                    <a:pt x="2401" y="0"/>
                  </a:lnTo>
                  <a:lnTo>
                    <a:pt x="2310" y="3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6" name="Freeform 6"/>
            <p:cNvSpPr>
              <a:spLocks/>
            </p:cNvSpPr>
            <p:nvPr userDrawn="1"/>
          </p:nvSpPr>
          <p:spPr bwMode="hidden">
            <a:xfrm>
              <a:off x="3792" y="1536"/>
              <a:ext cx="1968" cy="762"/>
            </a:xfrm>
            <a:custGeom>
              <a:avLst/>
              <a:gdLst>
                <a:gd name="T0" fmla="*/ 965 w 1968"/>
                <a:gd name="T1" fmla="*/ 165 h 762"/>
                <a:gd name="T2" fmla="*/ 696 w 1968"/>
                <a:gd name="T3" fmla="*/ 200 h 762"/>
                <a:gd name="T4" fmla="*/ 693 w 1968"/>
                <a:gd name="T5" fmla="*/ 237 h 762"/>
                <a:gd name="T6" fmla="*/ 924 w 1968"/>
                <a:gd name="T7" fmla="*/ 258 h 762"/>
                <a:gd name="T8" fmla="*/ 993 w 1968"/>
                <a:gd name="T9" fmla="*/ 267 h 762"/>
                <a:gd name="T10" fmla="*/ 681 w 1968"/>
                <a:gd name="T11" fmla="*/ 291 h 762"/>
                <a:gd name="T12" fmla="*/ 633 w 1968"/>
                <a:gd name="T13" fmla="*/ 309 h 762"/>
                <a:gd name="T14" fmla="*/ 645 w 1968"/>
                <a:gd name="T15" fmla="*/ 336 h 762"/>
                <a:gd name="T16" fmla="*/ 672 w 1968"/>
                <a:gd name="T17" fmla="*/ 351 h 762"/>
                <a:gd name="T18" fmla="*/ 984 w 1968"/>
                <a:gd name="T19" fmla="*/ 333 h 762"/>
                <a:gd name="T20" fmla="*/ 1080 w 1968"/>
                <a:gd name="T21" fmla="*/ 357 h 762"/>
                <a:gd name="T22" fmla="*/ 624 w 1968"/>
                <a:gd name="T23" fmla="*/ 492 h 762"/>
                <a:gd name="T24" fmla="*/ 616 w 1968"/>
                <a:gd name="T25" fmla="*/ 536 h 762"/>
                <a:gd name="T26" fmla="*/ 8 w 1968"/>
                <a:gd name="T27" fmla="*/ 724 h 762"/>
                <a:gd name="T28" fmla="*/ 0 w 1968"/>
                <a:gd name="T29" fmla="*/ 756 h 762"/>
                <a:gd name="T30" fmla="*/ 27 w 1968"/>
                <a:gd name="T31" fmla="*/ 762 h 762"/>
                <a:gd name="T32" fmla="*/ 664 w 1968"/>
                <a:gd name="T33" fmla="*/ 564 h 762"/>
                <a:gd name="T34" fmla="*/ 856 w 1968"/>
                <a:gd name="T35" fmla="*/ 600 h 762"/>
                <a:gd name="T36" fmla="*/ 1158 w 1968"/>
                <a:gd name="T37" fmla="*/ 507 h 762"/>
                <a:gd name="T38" fmla="*/ 1434 w 1968"/>
                <a:gd name="T39" fmla="*/ 465 h 762"/>
                <a:gd name="T40" fmla="*/ 1572 w 1968"/>
                <a:gd name="T41" fmla="*/ 368 h 762"/>
                <a:gd name="T42" fmla="*/ 1712 w 1968"/>
                <a:gd name="T43" fmla="*/ 340 h 762"/>
                <a:gd name="T44" fmla="*/ 1856 w 1968"/>
                <a:gd name="T45" fmla="*/ 328 h 762"/>
                <a:gd name="T46" fmla="*/ 1968 w 1968"/>
                <a:gd name="T47" fmla="*/ 330 h 762"/>
                <a:gd name="T48" fmla="*/ 1968 w 1968"/>
                <a:gd name="T49" fmla="*/ 0 h 762"/>
                <a:gd name="T50" fmla="*/ 1934 w 1968"/>
                <a:gd name="T51" fmla="*/ 3 h 762"/>
                <a:gd name="T52" fmla="*/ 1832 w 1968"/>
                <a:gd name="T53" fmla="*/ 5 h 762"/>
                <a:gd name="T54" fmla="*/ 1682 w 1968"/>
                <a:gd name="T55" fmla="*/ 35 h 762"/>
                <a:gd name="T56" fmla="*/ 1643 w 1968"/>
                <a:gd name="T57" fmla="*/ 72 h 762"/>
                <a:gd name="T58" fmla="*/ 1392 w 1968"/>
                <a:gd name="T59" fmla="*/ 119 h 7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968" h="762">
                  <a:moveTo>
                    <a:pt x="965" y="165"/>
                  </a:moveTo>
                  <a:lnTo>
                    <a:pt x="696" y="200"/>
                  </a:lnTo>
                  <a:lnTo>
                    <a:pt x="693" y="237"/>
                  </a:lnTo>
                  <a:lnTo>
                    <a:pt x="924" y="258"/>
                  </a:lnTo>
                  <a:lnTo>
                    <a:pt x="993" y="267"/>
                  </a:lnTo>
                  <a:lnTo>
                    <a:pt x="681" y="291"/>
                  </a:lnTo>
                  <a:lnTo>
                    <a:pt x="633" y="309"/>
                  </a:lnTo>
                  <a:lnTo>
                    <a:pt x="645" y="336"/>
                  </a:lnTo>
                  <a:lnTo>
                    <a:pt x="672" y="351"/>
                  </a:lnTo>
                  <a:lnTo>
                    <a:pt x="984" y="333"/>
                  </a:lnTo>
                  <a:lnTo>
                    <a:pt x="1080" y="357"/>
                  </a:lnTo>
                  <a:lnTo>
                    <a:pt x="624" y="492"/>
                  </a:lnTo>
                  <a:lnTo>
                    <a:pt x="616" y="536"/>
                  </a:lnTo>
                  <a:lnTo>
                    <a:pt x="8" y="724"/>
                  </a:lnTo>
                  <a:lnTo>
                    <a:pt x="0" y="756"/>
                  </a:lnTo>
                  <a:lnTo>
                    <a:pt x="27" y="762"/>
                  </a:lnTo>
                  <a:lnTo>
                    <a:pt x="664" y="564"/>
                  </a:lnTo>
                  <a:lnTo>
                    <a:pt x="856" y="600"/>
                  </a:lnTo>
                  <a:lnTo>
                    <a:pt x="1158" y="507"/>
                  </a:lnTo>
                  <a:lnTo>
                    <a:pt x="1434" y="465"/>
                  </a:lnTo>
                  <a:lnTo>
                    <a:pt x="1572" y="368"/>
                  </a:lnTo>
                  <a:lnTo>
                    <a:pt x="1712" y="340"/>
                  </a:lnTo>
                  <a:lnTo>
                    <a:pt x="1856" y="328"/>
                  </a:lnTo>
                  <a:lnTo>
                    <a:pt x="1968" y="330"/>
                  </a:lnTo>
                  <a:lnTo>
                    <a:pt x="1968" y="0"/>
                  </a:lnTo>
                  <a:lnTo>
                    <a:pt x="1934" y="3"/>
                  </a:lnTo>
                  <a:lnTo>
                    <a:pt x="1832" y="5"/>
                  </a:lnTo>
                  <a:lnTo>
                    <a:pt x="1682" y="35"/>
                  </a:lnTo>
                  <a:lnTo>
                    <a:pt x="1643" y="72"/>
                  </a:lnTo>
                  <a:lnTo>
                    <a:pt x="1392" y="119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7" name="Freeform 7"/>
            <p:cNvSpPr>
              <a:spLocks/>
            </p:cNvSpPr>
            <p:nvPr userDrawn="1"/>
          </p:nvSpPr>
          <p:spPr bwMode="hidden">
            <a:xfrm>
              <a:off x="3599" y="2477"/>
              <a:ext cx="186" cy="120"/>
            </a:xfrm>
            <a:custGeom>
              <a:avLst/>
              <a:gdLst>
                <a:gd name="T0" fmla="*/ 185 w 185"/>
                <a:gd name="T1" fmla="*/ 0 h 120"/>
                <a:gd name="T2" fmla="*/ 185 w 185"/>
                <a:gd name="T3" fmla="*/ 6 h 120"/>
                <a:gd name="T4" fmla="*/ 185 w 185"/>
                <a:gd name="T5" fmla="*/ 18 h 120"/>
                <a:gd name="T6" fmla="*/ 185 w 185"/>
                <a:gd name="T7" fmla="*/ 36 h 120"/>
                <a:gd name="T8" fmla="*/ 179 w 185"/>
                <a:gd name="T9" fmla="*/ 54 h 120"/>
                <a:gd name="T10" fmla="*/ 161 w 185"/>
                <a:gd name="T11" fmla="*/ 72 h 120"/>
                <a:gd name="T12" fmla="*/ 137 w 185"/>
                <a:gd name="T13" fmla="*/ 96 h 120"/>
                <a:gd name="T14" fmla="*/ 101 w 185"/>
                <a:gd name="T15" fmla="*/ 108 h 120"/>
                <a:gd name="T16" fmla="*/ 47 w 185"/>
                <a:gd name="T17" fmla="*/ 120 h 120"/>
                <a:gd name="T18" fmla="*/ 29 w 185"/>
                <a:gd name="T19" fmla="*/ 120 h 120"/>
                <a:gd name="T20" fmla="*/ 17 w 185"/>
                <a:gd name="T21" fmla="*/ 114 h 120"/>
                <a:gd name="T22" fmla="*/ 0 w 185"/>
                <a:gd name="T23" fmla="*/ 96 h 120"/>
                <a:gd name="T24" fmla="*/ 0 w 185"/>
                <a:gd name="T25" fmla="*/ 78 h 120"/>
                <a:gd name="T26" fmla="*/ 0 w 185"/>
                <a:gd name="T27" fmla="*/ 72 h 120"/>
                <a:gd name="T28" fmla="*/ 185 w 185"/>
                <a:gd name="T29" fmla="*/ 0 h 120"/>
                <a:gd name="T30" fmla="*/ 185 w 185"/>
                <a:gd name="T31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85" y="18"/>
                  </a:lnTo>
                  <a:lnTo>
                    <a:pt x="185" y="36"/>
                  </a:lnTo>
                  <a:lnTo>
                    <a:pt x="179" y="54"/>
                  </a:lnTo>
                  <a:lnTo>
                    <a:pt x="161" y="72"/>
                  </a:lnTo>
                  <a:lnTo>
                    <a:pt x="137" y="96"/>
                  </a:lnTo>
                  <a:lnTo>
                    <a:pt x="101" y="108"/>
                  </a:lnTo>
                  <a:lnTo>
                    <a:pt x="47" y="120"/>
                  </a:lnTo>
                  <a:lnTo>
                    <a:pt x="29" y="120"/>
                  </a:lnTo>
                  <a:lnTo>
                    <a:pt x="17" y="114"/>
                  </a:lnTo>
                  <a:lnTo>
                    <a:pt x="0" y="96"/>
                  </a:lnTo>
                  <a:lnTo>
                    <a:pt x="0" y="78"/>
                  </a:lnTo>
                  <a:lnTo>
                    <a:pt x="0" y="72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8" name="Freeform 8"/>
            <p:cNvSpPr>
              <a:spLocks/>
            </p:cNvSpPr>
            <p:nvPr userDrawn="1"/>
          </p:nvSpPr>
          <p:spPr bwMode="hidden">
            <a:xfrm>
              <a:off x="3779" y="2393"/>
              <a:ext cx="185" cy="120"/>
            </a:xfrm>
            <a:custGeom>
              <a:avLst/>
              <a:gdLst>
                <a:gd name="T0" fmla="*/ 185 w 185"/>
                <a:gd name="T1" fmla="*/ 0 h 120"/>
                <a:gd name="T2" fmla="*/ 185 w 185"/>
                <a:gd name="T3" fmla="*/ 6 h 120"/>
                <a:gd name="T4" fmla="*/ 179 w 185"/>
                <a:gd name="T5" fmla="*/ 24 h 120"/>
                <a:gd name="T6" fmla="*/ 167 w 185"/>
                <a:gd name="T7" fmla="*/ 42 h 120"/>
                <a:gd name="T8" fmla="*/ 149 w 185"/>
                <a:gd name="T9" fmla="*/ 66 h 120"/>
                <a:gd name="T10" fmla="*/ 131 w 185"/>
                <a:gd name="T11" fmla="*/ 90 h 120"/>
                <a:gd name="T12" fmla="*/ 102 w 185"/>
                <a:gd name="T13" fmla="*/ 108 h 120"/>
                <a:gd name="T14" fmla="*/ 66 w 185"/>
                <a:gd name="T15" fmla="*/ 120 h 120"/>
                <a:gd name="T16" fmla="*/ 18 w 185"/>
                <a:gd name="T17" fmla="*/ 120 h 120"/>
                <a:gd name="T18" fmla="*/ 0 w 185"/>
                <a:gd name="T19" fmla="*/ 60 h 120"/>
                <a:gd name="T20" fmla="*/ 185 w 185"/>
                <a:gd name="T21" fmla="*/ 0 h 120"/>
                <a:gd name="T22" fmla="*/ 185 w 185"/>
                <a:gd name="T23" fmla="*/ 0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85" h="120">
                  <a:moveTo>
                    <a:pt x="185" y="0"/>
                  </a:moveTo>
                  <a:lnTo>
                    <a:pt x="185" y="6"/>
                  </a:lnTo>
                  <a:lnTo>
                    <a:pt x="179" y="24"/>
                  </a:lnTo>
                  <a:lnTo>
                    <a:pt x="167" y="42"/>
                  </a:lnTo>
                  <a:lnTo>
                    <a:pt x="149" y="66"/>
                  </a:lnTo>
                  <a:lnTo>
                    <a:pt x="131" y="90"/>
                  </a:lnTo>
                  <a:lnTo>
                    <a:pt x="102" y="108"/>
                  </a:lnTo>
                  <a:lnTo>
                    <a:pt x="66" y="120"/>
                  </a:lnTo>
                  <a:lnTo>
                    <a:pt x="18" y="120"/>
                  </a:lnTo>
                  <a:lnTo>
                    <a:pt x="0" y="60"/>
                  </a:lnTo>
                  <a:lnTo>
                    <a:pt x="185" y="0"/>
                  </a:lnTo>
                  <a:lnTo>
                    <a:pt x="185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49" name="Freeform 9"/>
            <p:cNvSpPr>
              <a:spLocks/>
            </p:cNvSpPr>
            <p:nvPr userDrawn="1"/>
          </p:nvSpPr>
          <p:spPr bwMode="hidden">
            <a:xfrm>
              <a:off x="3839" y="1836"/>
              <a:ext cx="528" cy="275"/>
            </a:xfrm>
            <a:custGeom>
              <a:avLst/>
              <a:gdLst>
                <a:gd name="T0" fmla="*/ 0 w 526"/>
                <a:gd name="T1" fmla="*/ 275 h 275"/>
                <a:gd name="T2" fmla="*/ 0 w 526"/>
                <a:gd name="T3" fmla="*/ 269 h 275"/>
                <a:gd name="T4" fmla="*/ 6 w 526"/>
                <a:gd name="T5" fmla="*/ 251 h 275"/>
                <a:gd name="T6" fmla="*/ 6 w 526"/>
                <a:gd name="T7" fmla="*/ 239 h 275"/>
                <a:gd name="T8" fmla="*/ 12 w 526"/>
                <a:gd name="T9" fmla="*/ 227 h 275"/>
                <a:gd name="T10" fmla="*/ 18 w 526"/>
                <a:gd name="T11" fmla="*/ 221 h 275"/>
                <a:gd name="T12" fmla="*/ 36 w 526"/>
                <a:gd name="T13" fmla="*/ 215 h 275"/>
                <a:gd name="T14" fmla="*/ 77 w 526"/>
                <a:gd name="T15" fmla="*/ 203 h 275"/>
                <a:gd name="T16" fmla="*/ 137 w 526"/>
                <a:gd name="T17" fmla="*/ 179 h 275"/>
                <a:gd name="T18" fmla="*/ 209 w 526"/>
                <a:gd name="T19" fmla="*/ 143 h 275"/>
                <a:gd name="T20" fmla="*/ 251 w 526"/>
                <a:gd name="T21" fmla="*/ 120 h 275"/>
                <a:gd name="T22" fmla="*/ 299 w 526"/>
                <a:gd name="T23" fmla="*/ 96 h 275"/>
                <a:gd name="T24" fmla="*/ 394 w 526"/>
                <a:gd name="T25" fmla="*/ 48 h 275"/>
                <a:gd name="T26" fmla="*/ 442 w 526"/>
                <a:gd name="T27" fmla="*/ 30 h 275"/>
                <a:gd name="T28" fmla="*/ 478 w 526"/>
                <a:gd name="T29" fmla="*/ 12 h 275"/>
                <a:gd name="T30" fmla="*/ 502 w 526"/>
                <a:gd name="T31" fmla="*/ 6 h 275"/>
                <a:gd name="T32" fmla="*/ 520 w 526"/>
                <a:gd name="T33" fmla="*/ 0 h 275"/>
                <a:gd name="T34" fmla="*/ 526 w 526"/>
                <a:gd name="T35" fmla="*/ 0 h 275"/>
                <a:gd name="T36" fmla="*/ 520 w 526"/>
                <a:gd name="T37" fmla="*/ 6 h 275"/>
                <a:gd name="T38" fmla="*/ 508 w 526"/>
                <a:gd name="T39" fmla="*/ 12 h 275"/>
                <a:gd name="T40" fmla="*/ 484 w 526"/>
                <a:gd name="T41" fmla="*/ 24 h 275"/>
                <a:gd name="T42" fmla="*/ 460 w 526"/>
                <a:gd name="T43" fmla="*/ 42 h 275"/>
                <a:gd name="T44" fmla="*/ 436 w 526"/>
                <a:gd name="T45" fmla="*/ 54 h 275"/>
                <a:gd name="T46" fmla="*/ 394 w 526"/>
                <a:gd name="T47" fmla="*/ 78 h 275"/>
                <a:gd name="T48" fmla="*/ 340 w 526"/>
                <a:gd name="T49" fmla="*/ 108 h 275"/>
                <a:gd name="T50" fmla="*/ 275 w 526"/>
                <a:gd name="T51" fmla="*/ 143 h 275"/>
                <a:gd name="T52" fmla="*/ 131 w 526"/>
                <a:gd name="T53" fmla="*/ 221 h 275"/>
                <a:gd name="T54" fmla="*/ 65 w 526"/>
                <a:gd name="T55" fmla="*/ 251 h 275"/>
                <a:gd name="T56" fmla="*/ 0 w 526"/>
                <a:gd name="T57" fmla="*/ 275 h 275"/>
                <a:gd name="T58" fmla="*/ 0 w 526"/>
                <a:gd name="T59" fmla="*/ 275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526" h="275">
                  <a:moveTo>
                    <a:pt x="0" y="275"/>
                  </a:moveTo>
                  <a:lnTo>
                    <a:pt x="0" y="269"/>
                  </a:lnTo>
                  <a:lnTo>
                    <a:pt x="6" y="251"/>
                  </a:lnTo>
                  <a:lnTo>
                    <a:pt x="6" y="239"/>
                  </a:lnTo>
                  <a:lnTo>
                    <a:pt x="12" y="227"/>
                  </a:lnTo>
                  <a:lnTo>
                    <a:pt x="18" y="221"/>
                  </a:lnTo>
                  <a:lnTo>
                    <a:pt x="36" y="215"/>
                  </a:lnTo>
                  <a:lnTo>
                    <a:pt x="77" y="203"/>
                  </a:lnTo>
                  <a:lnTo>
                    <a:pt x="137" y="179"/>
                  </a:lnTo>
                  <a:lnTo>
                    <a:pt x="209" y="143"/>
                  </a:lnTo>
                  <a:lnTo>
                    <a:pt x="251" y="120"/>
                  </a:lnTo>
                  <a:lnTo>
                    <a:pt x="299" y="96"/>
                  </a:lnTo>
                  <a:lnTo>
                    <a:pt x="394" y="48"/>
                  </a:lnTo>
                  <a:lnTo>
                    <a:pt x="442" y="30"/>
                  </a:lnTo>
                  <a:lnTo>
                    <a:pt x="478" y="12"/>
                  </a:lnTo>
                  <a:lnTo>
                    <a:pt x="502" y="6"/>
                  </a:lnTo>
                  <a:lnTo>
                    <a:pt x="520" y="0"/>
                  </a:lnTo>
                  <a:lnTo>
                    <a:pt x="526" y="0"/>
                  </a:lnTo>
                  <a:lnTo>
                    <a:pt x="520" y="6"/>
                  </a:lnTo>
                  <a:lnTo>
                    <a:pt x="508" y="12"/>
                  </a:lnTo>
                  <a:lnTo>
                    <a:pt x="484" y="24"/>
                  </a:lnTo>
                  <a:lnTo>
                    <a:pt x="460" y="42"/>
                  </a:lnTo>
                  <a:lnTo>
                    <a:pt x="436" y="54"/>
                  </a:lnTo>
                  <a:lnTo>
                    <a:pt x="394" y="78"/>
                  </a:lnTo>
                  <a:lnTo>
                    <a:pt x="340" y="108"/>
                  </a:lnTo>
                  <a:lnTo>
                    <a:pt x="275" y="143"/>
                  </a:lnTo>
                  <a:lnTo>
                    <a:pt x="131" y="221"/>
                  </a:lnTo>
                  <a:lnTo>
                    <a:pt x="65" y="251"/>
                  </a:lnTo>
                  <a:lnTo>
                    <a:pt x="0" y="275"/>
                  </a:lnTo>
                  <a:lnTo>
                    <a:pt x="0" y="27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0" name="Freeform 10"/>
            <p:cNvSpPr>
              <a:spLocks/>
            </p:cNvSpPr>
            <p:nvPr userDrawn="1"/>
          </p:nvSpPr>
          <p:spPr bwMode="hidden">
            <a:xfrm>
              <a:off x="3676" y="2015"/>
              <a:ext cx="721" cy="306"/>
            </a:xfrm>
            <a:custGeom>
              <a:avLst/>
              <a:gdLst>
                <a:gd name="T0" fmla="*/ 48 w 718"/>
                <a:gd name="T1" fmla="*/ 216 h 306"/>
                <a:gd name="T2" fmla="*/ 30 w 718"/>
                <a:gd name="T3" fmla="*/ 252 h 306"/>
                <a:gd name="T4" fmla="*/ 12 w 718"/>
                <a:gd name="T5" fmla="*/ 282 h 306"/>
                <a:gd name="T6" fmla="*/ 6 w 718"/>
                <a:gd name="T7" fmla="*/ 300 h 306"/>
                <a:gd name="T8" fmla="*/ 0 w 718"/>
                <a:gd name="T9" fmla="*/ 306 h 306"/>
                <a:gd name="T10" fmla="*/ 48 w 718"/>
                <a:gd name="T11" fmla="*/ 276 h 306"/>
                <a:gd name="T12" fmla="*/ 84 w 718"/>
                <a:gd name="T13" fmla="*/ 252 h 306"/>
                <a:gd name="T14" fmla="*/ 108 w 718"/>
                <a:gd name="T15" fmla="*/ 234 h 306"/>
                <a:gd name="T16" fmla="*/ 120 w 718"/>
                <a:gd name="T17" fmla="*/ 228 h 306"/>
                <a:gd name="T18" fmla="*/ 126 w 718"/>
                <a:gd name="T19" fmla="*/ 228 h 306"/>
                <a:gd name="T20" fmla="*/ 144 w 718"/>
                <a:gd name="T21" fmla="*/ 222 h 306"/>
                <a:gd name="T22" fmla="*/ 168 w 718"/>
                <a:gd name="T23" fmla="*/ 216 h 306"/>
                <a:gd name="T24" fmla="*/ 198 w 718"/>
                <a:gd name="T25" fmla="*/ 204 h 306"/>
                <a:gd name="T26" fmla="*/ 275 w 718"/>
                <a:gd name="T27" fmla="*/ 180 h 306"/>
                <a:gd name="T28" fmla="*/ 371 w 718"/>
                <a:gd name="T29" fmla="*/ 156 h 306"/>
                <a:gd name="T30" fmla="*/ 461 w 718"/>
                <a:gd name="T31" fmla="*/ 126 h 306"/>
                <a:gd name="T32" fmla="*/ 544 w 718"/>
                <a:gd name="T33" fmla="*/ 102 h 306"/>
                <a:gd name="T34" fmla="*/ 574 w 718"/>
                <a:gd name="T35" fmla="*/ 90 h 306"/>
                <a:gd name="T36" fmla="*/ 604 w 718"/>
                <a:gd name="T37" fmla="*/ 84 h 306"/>
                <a:gd name="T38" fmla="*/ 622 w 718"/>
                <a:gd name="T39" fmla="*/ 78 h 306"/>
                <a:gd name="T40" fmla="*/ 628 w 718"/>
                <a:gd name="T41" fmla="*/ 72 h 306"/>
                <a:gd name="T42" fmla="*/ 634 w 718"/>
                <a:gd name="T43" fmla="*/ 66 h 306"/>
                <a:gd name="T44" fmla="*/ 652 w 718"/>
                <a:gd name="T45" fmla="*/ 60 h 306"/>
                <a:gd name="T46" fmla="*/ 694 w 718"/>
                <a:gd name="T47" fmla="*/ 30 h 306"/>
                <a:gd name="T48" fmla="*/ 712 w 718"/>
                <a:gd name="T49" fmla="*/ 18 h 306"/>
                <a:gd name="T50" fmla="*/ 718 w 718"/>
                <a:gd name="T51" fmla="*/ 6 h 306"/>
                <a:gd name="T52" fmla="*/ 712 w 718"/>
                <a:gd name="T53" fmla="*/ 0 h 306"/>
                <a:gd name="T54" fmla="*/ 688 w 718"/>
                <a:gd name="T55" fmla="*/ 0 h 306"/>
                <a:gd name="T56" fmla="*/ 628 w 718"/>
                <a:gd name="T57" fmla="*/ 0 h 306"/>
                <a:gd name="T58" fmla="*/ 580 w 718"/>
                <a:gd name="T59" fmla="*/ 0 h 306"/>
                <a:gd name="T60" fmla="*/ 544 w 718"/>
                <a:gd name="T61" fmla="*/ 0 h 306"/>
                <a:gd name="T62" fmla="*/ 514 w 718"/>
                <a:gd name="T63" fmla="*/ 18 h 306"/>
                <a:gd name="T64" fmla="*/ 485 w 718"/>
                <a:gd name="T65" fmla="*/ 42 h 306"/>
                <a:gd name="T66" fmla="*/ 467 w 718"/>
                <a:gd name="T67" fmla="*/ 54 h 306"/>
                <a:gd name="T68" fmla="*/ 449 w 718"/>
                <a:gd name="T69" fmla="*/ 60 h 306"/>
                <a:gd name="T70" fmla="*/ 425 w 718"/>
                <a:gd name="T71" fmla="*/ 60 h 306"/>
                <a:gd name="T72" fmla="*/ 389 w 718"/>
                <a:gd name="T73" fmla="*/ 66 h 306"/>
                <a:gd name="T74" fmla="*/ 347 w 718"/>
                <a:gd name="T75" fmla="*/ 84 h 306"/>
                <a:gd name="T76" fmla="*/ 311 w 718"/>
                <a:gd name="T77" fmla="*/ 108 h 306"/>
                <a:gd name="T78" fmla="*/ 287 w 718"/>
                <a:gd name="T79" fmla="*/ 126 h 306"/>
                <a:gd name="T80" fmla="*/ 275 w 718"/>
                <a:gd name="T81" fmla="*/ 132 h 306"/>
                <a:gd name="T82" fmla="*/ 257 w 718"/>
                <a:gd name="T83" fmla="*/ 138 h 306"/>
                <a:gd name="T84" fmla="*/ 221 w 718"/>
                <a:gd name="T85" fmla="*/ 138 h 306"/>
                <a:gd name="T86" fmla="*/ 186 w 718"/>
                <a:gd name="T87" fmla="*/ 138 h 306"/>
                <a:gd name="T88" fmla="*/ 180 w 718"/>
                <a:gd name="T89" fmla="*/ 138 h 306"/>
                <a:gd name="T90" fmla="*/ 174 w 718"/>
                <a:gd name="T91" fmla="*/ 138 h 306"/>
                <a:gd name="T92" fmla="*/ 114 w 718"/>
                <a:gd name="T93" fmla="*/ 162 h 306"/>
                <a:gd name="T94" fmla="*/ 48 w 718"/>
                <a:gd name="T95" fmla="*/ 216 h 306"/>
                <a:gd name="T96" fmla="*/ 48 w 718"/>
                <a:gd name="T97" fmla="*/ 216 h 3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718" h="306">
                  <a:moveTo>
                    <a:pt x="48" y="216"/>
                  </a:moveTo>
                  <a:lnTo>
                    <a:pt x="30" y="252"/>
                  </a:lnTo>
                  <a:lnTo>
                    <a:pt x="12" y="282"/>
                  </a:lnTo>
                  <a:lnTo>
                    <a:pt x="6" y="300"/>
                  </a:lnTo>
                  <a:lnTo>
                    <a:pt x="0" y="306"/>
                  </a:lnTo>
                  <a:lnTo>
                    <a:pt x="48" y="276"/>
                  </a:lnTo>
                  <a:lnTo>
                    <a:pt x="84" y="252"/>
                  </a:lnTo>
                  <a:lnTo>
                    <a:pt x="108" y="234"/>
                  </a:lnTo>
                  <a:lnTo>
                    <a:pt x="120" y="228"/>
                  </a:lnTo>
                  <a:lnTo>
                    <a:pt x="126" y="228"/>
                  </a:lnTo>
                  <a:lnTo>
                    <a:pt x="144" y="222"/>
                  </a:lnTo>
                  <a:lnTo>
                    <a:pt x="168" y="216"/>
                  </a:lnTo>
                  <a:lnTo>
                    <a:pt x="198" y="204"/>
                  </a:lnTo>
                  <a:lnTo>
                    <a:pt x="275" y="180"/>
                  </a:lnTo>
                  <a:lnTo>
                    <a:pt x="371" y="156"/>
                  </a:lnTo>
                  <a:lnTo>
                    <a:pt x="461" y="126"/>
                  </a:lnTo>
                  <a:lnTo>
                    <a:pt x="544" y="102"/>
                  </a:lnTo>
                  <a:lnTo>
                    <a:pt x="574" y="90"/>
                  </a:lnTo>
                  <a:lnTo>
                    <a:pt x="604" y="84"/>
                  </a:lnTo>
                  <a:lnTo>
                    <a:pt x="622" y="78"/>
                  </a:lnTo>
                  <a:lnTo>
                    <a:pt x="628" y="72"/>
                  </a:lnTo>
                  <a:lnTo>
                    <a:pt x="634" y="66"/>
                  </a:lnTo>
                  <a:lnTo>
                    <a:pt x="652" y="60"/>
                  </a:lnTo>
                  <a:lnTo>
                    <a:pt x="694" y="30"/>
                  </a:lnTo>
                  <a:lnTo>
                    <a:pt x="712" y="18"/>
                  </a:lnTo>
                  <a:lnTo>
                    <a:pt x="718" y="6"/>
                  </a:lnTo>
                  <a:lnTo>
                    <a:pt x="712" y="0"/>
                  </a:lnTo>
                  <a:lnTo>
                    <a:pt x="688" y="0"/>
                  </a:lnTo>
                  <a:lnTo>
                    <a:pt x="628" y="0"/>
                  </a:lnTo>
                  <a:lnTo>
                    <a:pt x="580" y="0"/>
                  </a:lnTo>
                  <a:lnTo>
                    <a:pt x="544" y="0"/>
                  </a:lnTo>
                  <a:lnTo>
                    <a:pt x="514" y="18"/>
                  </a:lnTo>
                  <a:lnTo>
                    <a:pt x="485" y="42"/>
                  </a:lnTo>
                  <a:lnTo>
                    <a:pt x="467" y="54"/>
                  </a:lnTo>
                  <a:lnTo>
                    <a:pt x="449" y="60"/>
                  </a:lnTo>
                  <a:lnTo>
                    <a:pt x="425" y="60"/>
                  </a:lnTo>
                  <a:lnTo>
                    <a:pt x="389" y="66"/>
                  </a:lnTo>
                  <a:lnTo>
                    <a:pt x="347" y="84"/>
                  </a:lnTo>
                  <a:lnTo>
                    <a:pt x="311" y="108"/>
                  </a:lnTo>
                  <a:lnTo>
                    <a:pt x="287" y="126"/>
                  </a:lnTo>
                  <a:lnTo>
                    <a:pt x="275" y="132"/>
                  </a:lnTo>
                  <a:lnTo>
                    <a:pt x="257" y="138"/>
                  </a:lnTo>
                  <a:lnTo>
                    <a:pt x="221" y="138"/>
                  </a:lnTo>
                  <a:lnTo>
                    <a:pt x="186" y="138"/>
                  </a:lnTo>
                  <a:lnTo>
                    <a:pt x="180" y="138"/>
                  </a:lnTo>
                  <a:lnTo>
                    <a:pt x="174" y="138"/>
                  </a:lnTo>
                  <a:lnTo>
                    <a:pt x="114" y="162"/>
                  </a:lnTo>
                  <a:lnTo>
                    <a:pt x="48" y="216"/>
                  </a:lnTo>
                  <a:lnTo>
                    <a:pt x="48" y="21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1" name="Freeform 11"/>
            <p:cNvSpPr>
              <a:spLocks/>
            </p:cNvSpPr>
            <p:nvPr userDrawn="1"/>
          </p:nvSpPr>
          <p:spPr bwMode="hidden">
            <a:xfrm>
              <a:off x="3358" y="1890"/>
              <a:ext cx="2400" cy="881"/>
            </a:xfrm>
            <a:custGeom>
              <a:avLst/>
              <a:gdLst>
                <a:gd name="T0" fmla="*/ 2231 w 2392"/>
                <a:gd name="T1" fmla="*/ 54 h 881"/>
                <a:gd name="T2" fmla="*/ 2189 w 2392"/>
                <a:gd name="T3" fmla="*/ 54 h 881"/>
                <a:gd name="T4" fmla="*/ 2147 w 2392"/>
                <a:gd name="T5" fmla="*/ 66 h 881"/>
                <a:gd name="T6" fmla="*/ 2021 w 2392"/>
                <a:gd name="T7" fmla="*/ 101 h 881"/>
                <a:gd name="T8" fmla="*/ 1956 w 2392"/>
                <a:gd name="T9" fmla="*/ 119 h 881"/>
                <a:gd name="T10" fmla="*/ 1860 w 2392"/>
                <a:gd name="T11" fmla="*/ 167 h 881"/>
                <a:gd name="T12" fmla="*/ 1836 w 2392"/>
                <a:gd name="T13" fmla="*/ 245 h 881"/>
                <a:gd name="T14" fmla="*/ 1842 w 2392"/>
                <a:gd name="T15" fmla="*/ 305 h 881"/>
                <a:gd name="T16" fmla="*/ 1758 w 2392"/>
                <a:gd name="T17" fmla="*/ 317 h 881"/>
                <a:gd name="T18" fmla="*/ 1597 w 2392"/>
                <a:gd name="T19" fmla="*/ 263 h 881"/>
                <a:gd name="T20" fmla="*/ 1507 w 2392"/>
                <a:gd name="T21" fmla="*/ 257 h 881"/>
                <a:gd name="T22" fmla="*/ 1399 w 2392"/>
                <a:gd name="T23" fmla="*/ 311 h 881"/>
                <a:gd name="T24" fmla="*/ 1334 w 2392"/>
                <a:gd name="T25" fmla="*/ 353 h 881"/>
                <a:gd name="T26" fmla="*/ 1310 w 2392"/>
                <a:gd name="T27" fmla="*/ 359 h 881"/>
                <a:gd name="T28" fmla="*/ 1214 w 2392"/>
                <a:gd name="T29" fmla="*/ 371 h 881"/>
                <a:gd name="T30" fmla="*/ 1160 w 2392"/>
                <a:gd name="T31" fmla="*/ 365 h 881"/>
                <a:gd name="T32" fmla="*/ 1053 w 2392"/>
                <a:gd name="T33" fmla="*/ 371 h 881"/>
                <a:gd name="T34" fmla="*/ 957 w 2392"/>
                <a:gd name="T35" fmla="*/ 383 h 881"/>
                <a:gd name="T36" fmla="*/ 921 w 2392"/>
                <a:gd name="T37" fmla="*/ 401 h 881"/>
                <a:gd name="T38" fmla="*/ 819 w 2392"/>
                <a:gd name="T39" fmla="*/ 419 h 881"/>
                <a:gd name="T40" fmla="*/ 778 w 2392"/>
                <a:gd name="T41" fmla="*/ 419 h 881"/>
                <a:gd name="T42" fmla="*/ 664 w 2392"/>
                <a:gd name="T43" fmla="*/ 437 h 881"/>
                <a:gd name="T44" fmla="*/ 598 w 2392"/>
                <a:gd name="T45" fmla="*/ 473 h 881"/>
                <a:gd name="T46" fmla="*/ 503 w 2392"/>
                <a:gd name="T47" fmla="*/ 467 h 881"/>
                <a:gd name="T48" fmla="*/ 431 w 2392"/>
                <a:gd name="T49" fmla="*/ 491 h 881"/>
                <a:gd name="T50" fmla="*/ 413 w 2392"/>
                <a:gd name="T51" fmla="*/ 539 h 881"/>
                <a:gd name="T52" fmla="*/ 347 w 2392"/>
                <a:gd name="T53" fmla="*/ 569 h 881"/>
                <a:gd name="T54" fmla="*/ 222 w 2392"/>
                <a:gd name="T55" fmla="*/ 599 h 881"/>
                <a:gd name="T56" fmla="*/ 138 w 2392"/>
                <a:gd name="T57" fmla="*/ 647 h 881"/>
                <a:gd name="T58" fmla="*/ 108 w 2392"/>
                <a:gd name="T59" fmla="*/ 659 h 881"/>
                <a:gd name="T60" fmla="*/ 0 w 2392"/>
                <a:gd name="T61" fmla="*/ 671 h 881"/>
                <a:gd name="T62" fmla="*/ 84 w 2392"/>
                <a:gd name="T63" fmla="*/ 695 h 881"/>
                <a:gd name="T64" fmla="*/ 263 w 2392"/>
                <a:gd name="T65" fmla="*/ 653 h 881"/>
                <a:gd name="T66" fmla="*/ 473 w 2392"/>
                <a:gd name="T67" fmla="*/ 569 h 881"/>
                <a:gd name="T68" fmla="*/ 568 w 2392"/>
                <a:gd name="T69" fmla="*/ 521 h 881"/>
                <a:gd name="T70" fmla="*/ 646 w 2392"/>
                <a:gd name="T71" fmla="*/ 515 h 881"/>
                <a:gd name="T72" fmla="*/ 873 w 2392"/>
                <a:gd name="T73" fmla="*/ 461 h 881"/>
                <a:gd name="T74" fmla="*/ 1148 w 2392"/>
                <a:gd name="T75" fmla="*/ 425 h 881"/>
                <a:gd name="T76" fmla="*/ 1292 w 2392"/>
                <a:gd name="T77" fmla="*/ 461 h 881"/>
                <a:gd name="T78" fmla="*/ 1417 w 2392"/>
                <a:gd name="T79" fmla="*/ 533 h 881"/>
                <a:gd name="T80" fmla="*/ 1435 w 2392"/>
                <a:gd name="T81" fmla="*/ 617 h 881"/>
                <a:gd name="T82" fmla="*/ 1376 w 2392"/>
                <a:gd name="T83" fmla="*/ 653 h 881"/>
                <a:gd name="T84" fmla="*/ 1226 w 2392"/>
                <a:gd name="T85" fmla="*/ 701 h 881"/>
                <a:gd name="T86" fmla="*/ 1112 w 2392"/>
                <a:gd name="T87" fmla="*/ 755 h 881"/>
                <a:gd name="T88" fmla="*/ 1065 w 2392"/>
                <a:gd name="T89" fmla="*/ 809 h 881"/>
                <a:gd name="T90" fmla="*/ 1077 w 2392"/>
                <a:gd name="T91" fmla="*/ 869 h 881"/>
                <a:gd name="T92" fmla="*/ 1106 w 2392"/>
                <a:gd name="T93" fmla="*/ 881 h 881"/>
                <a:gd name="T94" fmla="*/ 1208 w 2392"/>
                <a:gd name="T95" fmla="*/ 869 h 881"/>
                <a:gd name="T96" fmla="*/ 1388 w 2392"/>
                <a:gd name="T97" fmla="*/ 857 h 881"/>
                <a:gd name="T98" fmla="*/ 1441 w 2392"/>
                <a:gd name="T99" fmla="*/ 851 h 881"/>
                <a:gd name="T100" fmla="*/ 1483 w 2392"/>
                <a:gd name="T101" fmla="*/ 833 h 881"/>
                <a:gd name="T102" fmla="*/ 1675 w 2392"/>
                <a:gd name="T103" fmla="*/ 743 h 881"/>
                <a:gd name="T104" fmla="*/ 1806 w 2392"/>
                <a:gd name="T105" fmla="*/ 689 h 881"/>
                <a:gd name="T106" fmla="*/ 1884 w 2392"/>
                <a:gd name="T107" fmla="*/ 581 h 881"/>
                <a:gd name="T108" fmla="*/ 2039 w 2392"/>
                <a:gd name="T109" fmla="*/ 389 h 881"/>
                <a:gd name="T110" fmla="*/ 2207 w 2392"/>
                <a:gd name="T111" fmla="*/ 269 h 881"/>
                <a:gd name="T112" fmla="*/ 2249 w 2392"/>
                <a:gd name="T113" fmla="*/ 239 h 881"/>
                <a:gd name="T114" fmla="*/ 2392 w 2392"/>
                <a:gd name="T115" fmla="*/ 0 h 881"/>
                <a:gd name="T116" fmla="*/ 2302 w 2392"/>
                <a:gd name="T117" fmla="*/ 36 h 8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2392" h="881">
                  <a:moveTo>
                    <a:pt x="2302" y="36"/>
                  </a:moveTo>
                  <a:lnTo>
                    <a:pt x="2266" y="48"/>
                  </a:lnTo>
                  <a:lnTo>
                    <a:pt x="2231" y="54"/>
                  </a:lnTo>
                  <a:lnTo>
                    <a:pt x="2201" y="54"/>
                  </a:lnTo>
                  <a:lnTo>
                    <a:pt x="2195" y="54"/>
                  </a:lnTo>
                  <a:lnTo>
                    <a:pt x="2189" y="54"/>
                  </a:lnTo>
                  <a:lnTo>
                    <a:pt x="2189" y="54"/>
                  </a:lnTo>
                  <a:lnTo>
                    <a:pt x="2177" y="60"/>
                  </a:lnTo>
                  <a:lnTo>
                    <a:pt x="2147" y="66"/>
                  </a:lnTo>
                  <a:lnTo>
                    <a:pt x="2105" y="78"/>
                  </a:lnTo>
                  <a:lnTo>
                    <a:pt x="2057" y="89"/>
                  </a:lnTo>
                  <a:lnTo>
                    <a:pt x="2021" y="101"/>
                  </a:lnTo>
                  <a:lnTo>
                    <a:pt x="1997" y="107"/>
                  </a:lnTo>
                  <a:lnTo>
                    <a:pt x="1973" y="113"/>
                  </a:lnTo>
                  <a:lnTo>
                    <a:pt x="1956" y="119"/>
                  </a:lnTo>
                  <a:lnTo>
                    <a:pt x="1926" y="131"/>
                  </a:lnTo>
                  <a:lnTo>
                    <a:pt x="1896" y="137"/>
                  </a:lnTo>
                  <a:lnTo>
                    <a:pt x="1860" y="167"/>
                  </a:lnTo>
                  <a:lnTo>
                    <a:pt x="1842" y="191"/>
                  </a:lnTo>
                  <a:lnTo>
                    <a:pt x="1836" y="221"/>
                  </a:lnTo>
                  <a:lnTo>
                    <a:pt x="1836" y="245"/>
                  </a:lnTo>
                  <a:lnTo>
                    <a:pt x="1842" y="269"/>
                  </a:lnTo>
                  <a:lnTo>
                    <a:pt x="1842" y="293"/>
                  </a:lnTo>
                  <a:lnTo>
                    <a:pt x="1842" y="305"/>
                  </a:lnTo>
                  <a:lnTo>
                    <a:pt x="1824" y="323"/>
                  </a:lnTo>
                  <a:lnTo>
                    <a:pt x="1794" y="329"/>
                  </a:lnTo>
                  <a:lnTo>
                    <a:pt x="1758" y="317"/>
                  </a:lnTo>
                  <a:lnTo>
                    <a:pt x="1716" y="299"/>
                  </a:lnTo>
                  <a:lnTo>
                    <a:pt x="1657" y="275"/>
                  </a:lnTo>
                  <a:lnTo>
                    <a:pt x="1597" y="263"/>
                  </a:lnTo>
                  <a:lnTo>
                    <a:pt x="1543" y="257"/>
                  </a:lnTo>
                  <a:lnTo>
                    <a:pt x="1519" y="257"/>
                  </a:lnTo>
                  <a:lnTo>
                    <a:pt x="1507" y="257"/>
                  </a:lnTo>
                  <a:lnTo>
                    <a:pt x="1489" y="263"/>
                  </a:lnTo>
                  <a:lnTo>
                    <a:pt x="1459" y="275"/>
                  </a:lnTo>
                  <a:lnTo>
                    <a:pt x="1399" y="311"/>
                  </a:lnTo>
                  <a:lnTo>
                    <a:pt x="1376" y="329"/>
                  </a:lnTo>
                  <a:lnTo>
                    <a:pt x="1352" y="341"/>
                  </a:lnTo>
                  <a:lnTo>
                    <a:pt x="1334" y="353"/>
                  </a:lnTo>
                  <a:lnTo>
                    <a:pt x="1328" y="359"/>
                  </a:lnTo>
                  <a:lnTo>
                    <a:pt x="1322" y="359"/>
                  </a:lnTo>
                  <a:lnTo>
                    <a:pt x="1310" y="359"/>
                  </a:lnTo>
                  <a:lnTo>
                    <a:pt x="1286" y="365"/>
                  </a:lnTo>
                  <a:lnTo>
                    <a:pt x="1262" y="365"/>
                  </a:lnTo>
                  <a:lnTo>
                    <a:pt x="1214" y="371"/>
                  </a:lnTo>
                  <a:lnTo>
                    <a:pt x="1196" y="371"/>
                  </a:lnTo>
                  <a:lnTo>
                    <a:pt x="1178" y="365"/>
                  </a:lnTo>
                  <a:lnTo>
                    <a:pt x="1160" y="365"/>
                  </a:lnTo>
                  <a:lnTo>
                    <a:pt x="1130" y="365"/>
                  </a:lnTo>
                  <a:lnTo>
                    <a:pt x="1095" y="365"/>
                  </a:lnTo>
                  <a:lnTo>
                    <a:pt x="1053" y="371"/>
                  </a:lnTo>
                  <a:lnTo>
                    <a:pt x="1017" y="377"/>
                  </a:lnTo>
                  <a:lnTo>
                    <a:pt x="981" y="377"/>
                  </a:lnTo>
                  <a:lnTo>
                    <a:pt x="957" y="383"/>
                  </a:lnTo>
                  <a:lnTo>
                    <a:pt x="945" y="389"/>
                  </a:lnTo>
                  <a:lnTo>
                    <a:pt x="939" y="395"/>
                  </a:lnTo>
                  <a:lnTo>
                    <a:pt x="921" y="401"/>
                  </a:lnTo>
                  <a:lnTo>
                    <a:pt x="879" y="407"/>
                  </a:lnTo>
                  <a:lnTo>
                    <a:pt x="837" y="419"/>
                  </a:lnTo>
                  <a:lnTo>
                    <a:pt x="819" y="419"/>
                  </a:lnTo>
                  <a:lnTo>
                    <a:pt x="808" y="419"/>
                  </a:lnTo>
                  <a:lnTo>
                    <a:pt x="796" y="419"/>
                  </a:lnTo>
                  <a:lnTo>
                    <a:pt x="778" y="419"/>
                  </a:lnTo>
                  <a:lnTo>
                    <a:pt x="754" y="419"/>
                  </a:lnTo>
                  <a:lnTo>
                    <a:pt x="724" y="425"/>
                  </a:lnTo>
                  <a:lnTo>
                    <a:pt x="664" y="437"/>
                  </a:lnTo>
                  <a:lnTo>
                    <a:pt x="640" y="449"/>
                  </a:lnTo>
                  <a:lnTo>
                    <a:pt x="616" y="461"/>
                  </a:lnTo>
                  <a:lnTo>
                    <a:pt x="598" y="473"/>
                  </a:lnTo>
                  <a:lnTo>
                    <a:pt x="580" y="473"/>
                  </a:lnTo>
                  <a:lnTo>
                    <a:pt x="538" y="473"/>
                  </a:lnTo>
                  <a:lnTo>
                    <a:pt x="503" y="467"/>
                  </a:lnTo>
                  <a:lnTo>
                    <a:pt x="461" y="473"/>
                  </a:lnTo>
                  <a:lnTo>
                    <a:pt x="443" y="479"/>
                  </a:lnTo>
                  <a:lnTo>
                    <a:pt x="431" y="491"/>
                  </a:lnTo>
                  <a:lnTo>
                    <a:pt x="425" y="509"/>
                  </a:lnTo>
                  <a:lnTo>
                    <a:pt x="419" y="533"/>
                  </a:lnTo>
                  <a:lnTo>
                    <a:pt x="413" y="539"/>
                  </a:lnTo>
                  <a:lnTo>
                    <a:pt x="407" y="545"/>
                  </a:lnTo>
                  <a:lnTo>
                    <a:pt x="389" y="551"/>
                  </a:lnTo>
                  <a:lnTo>
                    <a:pt x="347" y="569"/>
                  </a:lnTo>
                  <a:lnTo>
                    <a:pt x="299" y="587"/>
                  </a:lnTo>
                  <a:lnTo>
                    <a:pt x="257" y="593"/>
                  </a:lnTo>
                  <a:lnTo>
                    <a:pt x="222" y="599"/>
                  </a:lnTo>
                  <a:lnTo>
                    <a:pt x="180" y="617"/>
                  </a:lnTo>
                  <a:lnTo>
                    <a:pt x="150" y="641"/>
                  </a:lnTo>
                  <a:lnTo>
                    <a:pt x="138" y="647"/>
                  </a:lnTo>
                  <a:lnTo>
                    <a:pt x="132" y="653"/>
                  </a:lnTo>
                  <a:lnTo>
                    <a:pt x="126" y="659"/>
                  </a:lnTo>
                  <a:lnTo>
                    <a:pt x="108" y="659"/>
                  </a:lnTo>
                  <a:lnTo>
                    <a:pt x="96" y="653"/>
                  </a:lnTo>
                  <a:lnTo>
                    <a:pt x="90" y="653"/>
                  </a:lnTo>
                  <a:lnTo>
                    <a:pt x="0" y="671"/>
                  </a:lnTo>
                  <a:lnTo>
                    <a:pt x="12" y="689"/>
                  </a:lnTo>
                  <a:lnTo>
                    <a:pt x="42" y="695"/>
                  </a:lnTo>
                  <a:lnTo>
                    <a:pt x="84" y="695"/>
                  </a:lnTo>
                  <a:lnTo>
                    <a:pt x="132" y="683"/>
                  </a:lnTo>
                  <a:lnTo>
                    <a:pt x="192" y="671"/>
                  </a:lnTo>
                  <a:lnTo>
                    <a:pt x="263" y="653"/>
                  </a:lnTo>
                  <a:lnTo>
                    <a:pt x="335" y="629"/>
                  </a:lnTo>
                  <a:lnTo>
                    <a:pt x="407" y="599"/>
                  </a:lnTo>
                  <a:lnTo>
                    <a:pt x="473" y="569"/>
                  </a:lnTo>
                  <a:lnTo>
                    <a:pt x="527" y="545"/>
                  </a:lnTo>
                  <a:lnTo>
                    <a:pt x="562" y="527"/>
                  </a:lnTo>
                  <a:lnTo>
                    <a:pt x="568" y="521"/>
                  </a:lnTo>
                  <a:lnTo>
                    <a:pt x="574" y="521"/>
                  </a:lnTo>
                  <a:lnTo>
                    <a:pt x="604" y="521"/>
                  </a:lnTo>
                  <a:lnTo>
                    <a:pt x="646" y="515"/>
                  </a:lnTo>
                  <a:lnTo>
                    <a:pt x="712" y="497"/>
                  </a:lnTo>
                  <a:lnTo>
                    <a:pt x="790" y="479"/>
                  </a:lnTo>
                  <a:lnTo>
                    <a:pt x="873" y="461"/>
                  </a:lnTo>
                  <a:lnTo>
                    <a:pt x="963" y="443"/>
                  </a:lnTo>
                  <a:lnTo>
                    <a:pt x="1059" y="431"/>
                  </a:lnTo>
                  <a:lnTo>
                    <a:pt x="1148" y="425"/>
                  </a:lnTo>
                  <a:lnTo>
                    <a:pt x="1178" y="425"/>
                  </a:lnTo>
                  <a:lnTo>
                    <a:pt x="1214" y="437"/>
                  </a:lnTo>
                  <a:lnTo>
                    <a:pt x="1292" y="461"/>
                  </a:lnTo>
                  <a:lnTo>
                    <a:pt x="1340" y="479"/>
                  </a:lnTo>
                  <a:lnTo>
                    <a:pt x="1382" y="503"/>
                  </a:lnTo>
                  <a:lnTo>
                    <a:pt x="1417" y="533"/>
                  </a:lnTo>
                  <a:lnTo>
                    <a:pt x="1441" y="563"/>
                  </a:lnTo>
                  <a:lnTo>
                    <a:pt x="1447" y="587"/>
                  </a:lnTo>
                  <a:lnTo>
                    <a:pt x="1435" y="617"/>
                  </a:lnTo>
                  <a:lnTo>
                    <a:pt x="1423" y="629"/>
                  </a:lnTo>
                  <a:lnTo>
                    <a:pt x="1405" y="641"/>
                  </a:lnTo>
                  <a:lnTo>
                    <a:pt x="1376" y="653"/>
                  </a:lnTo>
                  <a:lnTo>
                    <a:pt x="1346" y="665"/>
                  </a:lnTo>
                  <a:lnTo>
                    <a:pt x="1280" y="683"/>
                  </a:lnTo>
                  <a:lnTo>
                    <a:pt x="1226" y="701"/>
                  </a:lnTo>
                  <a:lnTo>
                    <a:pt x="1178" y="719"/>
                  </a:lnTo>
                  <a:lnTo>
                    <a:pt x="1142" y="743"/>
                  </a:lnTo>
                  <a:lnTo>
                    <a:pt x="1112" y="755"/>
                  </a:lnTo>
                  <a:lnTo>
                    <a:pt x="1089" y="773"/>
                  </a:lnTo>
                  <a:lnTo>
                    <a:pt x="1077" y="791"/>
                  </a:lnTo>
                  <a:lnTo>
                    <a:pt x="1065" y="809"/>
                  </a:lnTo>
                  <a:lnTo>
                    <a:pt x="1059" y="833"/>
                  </a:lnTo>
                  <a:lnTo>
                    <a:pt x="1065" y="857"/>
                  </a:lnTo>
                  <a:lnTo>
                    <a:pt x="1077" y="869"/>
                  </a:lnTo>
                  <a:lnTo>
                    <a:pt x="1083" y="875"/>
                  </a:lnTo>
                  <a:lnTo>
                    <a:pt x="1089" y="881"/>
                  </a:lnTo>
                  <a:lnTo>
                    <a:pt x="1106" y="881"/>
                  </a:lnTo>
                  <a:lnTo>
                    <a:pt x="1124" y="875"/>
                  </a:lnTo>
                  <a:lnTo>
                    <a:pt x="1148" y="875"/>
                  </a:lnTo>
                  <a:lnTo>
                    <a:pt x="1208" y="869"/>
                  </a:lnTo>
                  <a:lnTo>
                    <a:pt x="1268" y="863"/>
                  </a:lnTo>
                  <a:lnTo>
                    <a:pt x="1328" y="863"/>
                  </a:lnTo>
                  <a:lnTo>
                    <a:pt x="1388" y="857"/>
                  </a:lnTo>
                  <a:lnTo>
                    <a:pt x="1411" y="857"/>
                  </a:lnTo>
                  <a:lnTo>
                    <a:pt x="1429" y="851"/>
                  </a:lnTo>
                  <a:lnTo>
                    <a:pt x="1441" y="851"/>
                  </a:lnTo>
                  <a:lnTo>
                    <a:pt x="1447" y="851"/>
                  </a:lnTo>
                  <a:lnTo>
                    <a:pt x="1459" y="845"/>
                  </a:lnTo>
                  <a:lnTo>
                    <a:pt x="1483" y="833"/>
                  </a:lnTo>
                  <a:lnTo>
                    <a:pt x="1525" y="815"/>
                  </a:lnTo>
                  <a:lnTo>
                    <a:pt x="1573" y="791"/>
                  </a:lnTo>
                  <a:lnTo>
                    <a:pt x="1675" y="743"/>
                  </a:lnTo>
                  <a:lnTo>
                    <a:pt x="1716" y="725"/>
                  </a:lnTo>
                  <a:lnTo>
                    <a:pt x="1752" y="713"/>
                  </a:lnTo>
                  <a:lnTo>
                    <a:pt x="1806" y="689"/>
                  </a:lnTo>
                  <a:lnTo>
                    <a:pt x="1842" y="653"/>
                  </a:lnTo>
                  <a:lnTo>
                    <a:pt x="1866" y="611"/>
                  </a:lnTo>
                  <a:lnTo>
                    <a:pt x="1884" y="581"/>
                  </a:lnTo>
                  <a:lnTo>
                    <a:pt x="1926" y="515"/>
                  </a:lnTo>
                  <a:lnTo>
                    <a:pt x="1979" y="449"/>
                  </a:lnTo>
                  <a:lnTo>
                    <a:pt x="2039" y="389"/>
                  </a:lnTo>
                  <a:lnTo>
                    <a:pt x="2105" y="341"/>
                  </a:lnTo>
                  <a:lnTo>
                    <a:pt x="2159" y="299"/>
                  </a:lnTo>
                  <a:lnTo>
                    <a:pt x="2207" y="269"/>
                  </a:lnTo>
                  <a:lnTo>
                    <a:pt x="2237" y="245"/>
                  </a:lnTo>
                  <a:lnTo>
                    <a:pt x="2249" y="239"/>
                  </a:lnTo>
                  <a:lnTo>
                    <a:pt x="2249" y="239"/>
                  </a:lnTo>
                  <a:lnTo>
                    <a:pt x="2392" y="167"/>
                  </a:lnTo>
                  <a:lnTo>
                    <a:pt x="2392" y="60"/>
                  </a:lnTo>
                  <a:lnTo>
                    <a:pt x="2392" y="0"/>
                  </a:lnTo>
                  <a:lnTo>
                    <a:pt x="2344" y="18"/>
                  </a:lnTo>
                  <a:lnTo>
                    <a:pt x="2302" y="36"/>
                  </a:lnTo>
                  <a:lnTo>
                    <a:pt x="2302" y="3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2" name="Freeform 12"/>
            <p:cNvSpPr>
              <a:spLocks/>
            </p:cNvSpPr>
            <p:nvPr userDrawn="1"/>
          </p:nvSpPr>
          <p:spPr bwMode="hidden">
            <a:xfrm>
              <a:off x="3839" y="1854"/>
              <a:ext cx="577" cy="258"/>
            </a:xfrm>
            <a:custGeom>
              <a:avLst/>
              <a:gdLst>
                <a:gd name="T0" fmla="*/ 30 w 550"/>
                <a:gd name="T1" fmla="*/ 245 h 257"/>
                <a:gd name="T2" fmla="*/ 18 w 550"/>
                <a:gd name="T3" fmla="*/ 251 h 257"/>
                <a:gd name="T4" fmla="*/ 6 w 550"/>
                <a:gd name="T5" fmla="*/ 257 h 257"/>
                <a:gd name="T6" fmla="*/ 0 w 550"/>
                <a:gd name="T7" fmla="*/ 257 h 257"/>
                <a:gd name="T8" fmla="*/ 305 w 550"/>
                <a:gd name="T9" fmla="*/ 113 h 257"/>
                <a:gd name="T10" fmla="*/ 520 w 550"/>
                <a:gd name="T11" fmla="*/ 0 h 257"/>
                <a:gd name="T12" fmla="*/ 526 w 550"/>
                <a:gd name="T13" fmla="*/ 6 h 257"/>
                <a:gd name="T14" fmla="*/ 544 w 550"/>
                <a:gd name="T15" fmla="*/ 18 h 257"/>
                <a:gd name="T16" fmla="*/ 550 w 550"/>
                <a:gd name="T17" fmla="*/ 24 h 257"/>
                <a:gd name="T18" fmla="*/ 550 w 550"/>
                <a:gd name="T19" fmla="*/ 36 h 257"/>
                <a:gd name="T20" fmla="*/ 544 w 550"/>
                <a:gd name="T21" fmla="*/ 42 h 257"/>
                <a:gd name="T22" fmla="*/ 526 w 550"/>
                <a:gd name="T23" fmla="*/ 54 h 257"/>
                <a:gd name="T24" fmla="*/ 514 w 550"/>
                <a:gd name="T25" fmla="*/ 60 h 257"/>
                <a:gd name="T26" fmla="*/ 502 w 550"/>
                <a:gd name="T27" fmla="*/ 66 h 257"/>
                <a:gd name="T28" fmla="*/ 448 w 550"/>
                <a:gd name="T29" fmla="*/ 84 h 257"/>
                <a:gd name="T30" fmla="*/ 382 w 550"/>
                <a:gd name="T31" fmla="*/ 113 h 257"/>
                <a:gd name="T32" fmla="*/ 305 w 550"/>
                <a:gd name="T33" fmla="*/ 143 h 257"/>
                <a:gd name="T34" fmla="*/ 227 w 550"/>
                <a:gd name="T35" fmla="*/ 173 h 257"/>
                <a:gd name="T36" fmla="*/ 149 w 550"/>
                <a:gd name="T37" fmla="*/ 203 h 257"/>
                <a:gd name="T38" fmla="*/ 83 w 550"/>
                <a:gd name="T39" fmla="*/ 227 h 257"/>
                <a:gd name="T40" fmla="*/ 30 w 550"/>
                <a:gd name="T41" fmla="*/ 245 h 257"/>
                <a:gd name="T42" fmla="*/ 30 w 550"/>
                <a:gd name="T43" fmla="*/ 245 h 2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550" h="257">
                  <a:moveTo>
                    <a:pt x="30" y="245"/>
                  </a:moveTo>
                  <a:lnTo>
                    <a:pt x="18" y="251"/>
                  </a:lnTo>
                  <a:lnTo>
                    <a:pt x="6" y="257"/>
                  </a:lnTo>
                  <a:lnTo>
                    <a:pt x="0" y="257"/>
                  </a:lnTo>
                  <a:lnTo>
                    <a:pt x="305" y="113"/>
                  </a:lnTo>
                  <a:lnTo>
                    <a:pt x="520" y="0"/>
                  </a:lnTo>
                  <a:lnTo>
                    <a:pt x="526" y="6"/>
                  </a:lnTo>
                  <a:lnTo>
                    <a:pt x="544" y="18"/>
                  </a:lnTo>
                  <a:lnTo>
                    <a:pt x="550" y="24"/>
                  </a:lnTo>
                  <a:lnTo>
                    <a:pt x="550" y="36"/>
                  </a:lnTo>
                  <a:lnTo>
                    <a:pt x="544" y="42"/>
                  </a:lnTo>
                  <a:lnTo>
                    <a:pt x="526" y="54"/>
                  </a:lnTo>
                  <a:lnTo>
                    <a:pt x="514" y="60"/>
                  </a:lnTo>
                  <a:lnTo>
                    <a:pt x="502" y="66"/>
                  </a:lnTo>
                  <a:lnTo>
                    <a:pt x="448" y="84"/>
                  </a:lnTo>
                  <a:lnTo>
                    <a:pt x="382" y="113"/>
                  </a:lnTo>
                  <a:lnTo>
                    <a:pt x="305" y="143"/>
                  </a:lnTo>
                  <a:lnTo>
                    <a:pt x="227" y="173"/>
                  </a:lnTo>
                  <a:lnTo>
                    <a:pt x="149" y="203"/>
                  </a:lnTo>
                  <a:lnTo>
                    <a:pt x="83" y="227"/>
                  </a:lnTo>
                  <a:lnTo>
                    <a:pt x="30" y="245"/>
                  </a:lnTo>
                  <a:lnTo>
                    <a:pt x="30" y="24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3" name="Freeform 13"/>
            <p:cNvSpPr>
              <a:spLocks/>
            </p:cNvSpPr>
            <p:nvPr userDrawn="1"/>
          </p:nvSpPr>
          <p:spPr bwMode="hidden">
            <a:xfrm>
              <a:off x="5327" y="1642"/>
              <a:ext cx="5" cy="1"/>
            </a:xfrm>
            <a:custGeom>
              <a:avLst/>
              <a:gdLst>
                <a:gd name="T0" fmla="*/ 0 w 5"/>
                <a:gd name="T1" fmla="*/ 5 w 5"/>
                <a:gd name="T2" fmla="*/ 0 w 5"/>
                <a:gd name="T3" fmla="*/ 0 w 5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</a:cxnLst>
              <a:rect l="0" t="0" r="r" b="b"/>
              <a:pathLst>
                <a:path w="5">
                  <a:moveTo>
                    <a:pt x="0" y="0"/>
                  </a:moveTo>
                  <a:lnTo>
                    <a:pt x="5" y="0"/>
                  </a:lnTo>
                  <a:lnTo>
                    <a:pt x="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FED1A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4" name="Freeform 14"/>
            <p:cNvSpPr>
              <a:spLocks/>
            </p:cNvSpPr>
            <p:nvPr userDrawn="1"/>
          </p:nvSpPr>
          <p:spPr bwMode="hidden">
            <a:xfrm>
              <a:off x="3839" y="1728"/>
              <a:ext cx="716" cy="383"/>
            </a:xfrm>
            <a:custGeom>
              <a:avLst/>
              <a:gdLst>
                <a:gd name="T0" fmla="*/ 659 w 716"/>
                <a:gd name="T1" fmla="*/ 6 h 383"/>
                <a:gd name="T2" fmla="*/ 588 w 716"/>
                <a:gd name="T3" fmla="*/ 42 h 383"/>
                <a:gd name="T4" fmla="*/ 515 w 716"/>
                <a:gd name="T5" fmla="*/ 84 h 383"/>
                <a:gd name="T6" fmla="*/ 509 w 716"/>
                <a:gd name="T7" fmla="*/ 90 h 383"/>
                <a:gd name="T8" fmla="*/ 485 w 716"/>
                <a:gd name="T9" fmla="*/ 102 h 383"/>
                <a:gd name="T10" fmla="*/ 455 w 716"/>
                <a:gd name="T11" fmla="*/ 120 h 383"/>
                <a:gd name="T12" fmla="*/ 425 w 716"/>
                <a:gd name="T13" fmla="*/ 138 h 383"/>
                <a:gd name="T14" fmla="*/ 371 w 716"/>
                <a:gd name="T15" fmla="*/ 168 h 383"/>
                <a:gd name="T16" fmla="*/ 306 w 716"/>
                <a:gd name="T17" fmla="*/ 198 h 383"/>
                <a:gd name="T18" fmla="*/ 186 w 716"/>
                <a:gd name="T19" fmla="*/ 251 h 383"/>
                <a:gd name="T20" fmla="*/ 131 w 716"/>
                <a:gd name="T21" fmla="*/ 269 h 383"/>
                <a:gd name="T22" fmla="*/ 89 w 716"/>
                <a:gd name="T23" fmla="*/ 287 h 383"/>
                <a:gd name="T24" fmla="*/ 53 w 716"/>
                <a:gd name="T25" fmla="*/ 305 h 383"/>
                <a:gd name="T26" fmla="*/ 36 w 716"/>
                <a:gd name="T27" fmla="*/ 311 h 383"/>
                <a:gd name="T28" fmla="*/ 12 w 716"/>
                <a:gd name="T29" fmla="*/ 329 h 383"/>
                <a:gd name="T30" fmla="*/ 0 w 716"/>
                <a:gd name="T31" fmla="*/ 353 h 383"/>
                <a:gd name="T32" fmla="*/ 0 w 716"/>
                <a:gd name="T33" fmla="*/ 371 h 383"/>
                <a:gd name="T34" fmla="*/ 0 w 716"/>
                <a:gd name="T35" fmla="*/ 383 h 383"/>
                <a:gd name="T36" fmla="*/ 0 w 716"/>
                <a:gd name="T37" fmla="*/ 383 h 383"/>
                <a:gd name="T38" fmla="*/ 12 w 716"/>
                <a:gd name="T39" fmla="*/ 371 h 383"/>
                <a:gd name="T40" fmla="*/ 30 w 716"/>
                <a:gd name="T41" fmla="*/ 353 h 383"/>
                <a:gd name="T42" fmla="*/ 53 w 716"/>
                <a:gd name="T43" fmla="*/ 335 h 383"/>
                <a:gd name="T44" fmla="*/ 77 w 716"/>
                <a:gd name="T45" fmla="*/ 317 h 383"/>
                <a:gd name="T46" fmla="*/ 101 w 716"/>
                <a:gd name="T47" fmla="*/ 311 h 383"/>
                <a:gd name="T48" fmla="*/ 131 w 716"/>
                <a:gd name="T49" fmla="*/ 299 h 383"/>
                <a:gd name="T50" fmla="*/ 204 w 716"/>
                <a:gd name="T51" fmla="*/ 269 h 383"/>
                <a:gd name="T52" fmla="*/ 240 w 716"/>
                <a:gd name="T53" fmla="*/ 251 h 383"/>
                <a:gd name="T54" fmla="*/ 270 w 716"/>
                <a:gd name="T55" fmla="*/ 239 h 383"/>
                <a:gd name="T56" fmla="*/ 294 w 716"/>
                <a:gd name="T57" fmla="*/ 228 h 383"/>
                <a:gd name="T58" fmla="*/ 312 w 716"/>
                <a:gd name="T59" fmla="*/ 222 h 383"/>
                <a:gd name="T60" fmla="*/ 330 w 716"/>
                <a:gd name="T61" fmla="*/ 210 h 383"/>
                <a:gd name="T62" fmla="*/ 365 w 716"/>
                <a:gd name="T63" fmla="*/ 186 h 383"/>
                <a:gd name="T64" fmla="*/ 419 w 716"/>
                <a:gd name="T65" fmla="*/ 156 h 383"/>
                <a:gd name="T66" fmla="*/ 473 w 716"/>
                <a:gd name="T67" fmla="*/ 120 h 383"/>
                <a:gd name="T68" fmla="*/ 527 w 716"/>
                <a:gd name="T69" fmla="*/ 90 h 383"/>
                <a:gd name="T70" fmla="*/ 576 w 716"/>
                <a:gd name="T71" fmla="*/ 60 h 383"/>
                <a:gd name="T72" fmla="*/ 612 w 716"/>
                <a:gd name="T73" fmla="*/ 42 h 383"/>
                <a:gd name="T74" fmla="*/ 629 w 716"/>
                <a:gd name="T75" fmla="*/ 36 h 383"/>
                <a:gd name="T76" fmla="*/ 647 w 716"/>
                <a:gd name="T77" fmla="*/ 30 h 383"/>
                <a:gd name="T78" fmla="*/ 677 w 716"/>
                <a:gd name="T79" fmla="*/ 18 h 383"/>
                <a:gd name="T80" fmla="*/ 701 w 716"/>
                <a:gd name="T81" fmla="*/ 6 h 383"/>
                <a:gd name="T82" fmla="*/ 713 w 716"/>
                <a:gd name="T83" fmla="*/ 0 h 383"/>
                <a:gd name="T84" fmla="*/ 713 w 716"/>
                <a:gd name="T85" fmla="*/ 0 h 383"/>
                <a:gd name="T86" fmla="*/ 659 w 716"/>
                <a:gd name="T87" fmla="*/ 6 h 383"/>
                <a:gd name="T88" fmla="*/ 716 w 716"/>
                <a:gd name="T89" fmla="*/ 63 h 3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16" h="383">
                  <a:moveTo>
                    <a:pt x="659" y="6"/>
                  </a:moveTo>
                  <a:lnTo>
                    <a:pt x="588" y="42"/>
                  </a:lnTo>
                  <a:lnTo>
                    <a:pt x="515" y="84"/>
                  </a:lnTo>
                  <a:lnTo>
                    <a:pt x="509" y="90"/>
                  </a:lnTo>
                  <a:lnTo>
                    <a:pt x="485" y="102"/>
                  </a:lnTo>
                  <a:lnTo>
                    <a:pt x="455" y="120"/>
                  </a:lnTo>
                  <a:lnTo>
                    <a:pt x="425" y="138"/>
                  </a:lnTo>
                  <a:lnTo>
                    <a:pt x="371" y="168"/>
                  </a:lnTo>
                  <a:lnTo>
                    <a:pt x="306" y="198"/>
                  </a:lnTo>
                  <a:lnTo>
                    <a:pt x="186" y="251"/>
                  </a:lnTo>
                  <a:lnTo>
                    <a:pt x="131" y="269"/>
                  </a:lnTo>
                  <a:lnTo>
                    <a:pt x="89" y="287"/>
                  </a:lnTo>
                  <a:lnTo>
                    <a:pt x="53" y="305"/>
                  </a:lnTo>
                  <a:lnTo>
                    <a:pt x="36" y="311"/>
                  </a:lnTo>
                  <a:lnTo>
                    <a:pt x="12" y="329"/>
                  </a:lnTo>
                  <a:lnTo>
                    <a:pt x="0" y="353"/>
                  </a:lnTo>
                  <a:lnTo>
                    <a:pt x="0" y="371"/>
                  </a:lnTo>
                  <a:lnTo>
                    <a:pt x="0" y="383"/>
                  </a:lnTo>
                  <a:lnTo>
                    <a:pt x="0" y="383"/>
                  </a:lnTo>
                  <a:lnTo>
                    <a:pt x="12" y="371"/>
                  </a:lnTo>
                  <a:lnTo>
                    <a:pt x="30" y="353"/>
                  </a:lnTo>
                  <a:lnTo>
                    <a:pt x="53" y="335"/>
                  </a:lnTo>
                  <a:lnTo>
                    <a:pt x="77" y="317"/>
                  </a:lnTo>
                  <a:lnTo>
                    <a:pt x="101" y="311"/>
                  </a:lnTo>
                  <a:lnTo>
                    <a:pt x="131" y="299"/>
                  </a:lnTo>
                  <a:lnTo>
                    <a:pt x="204" y="269"/>
                  </a:lnTo>
                  <a:lnTo>
                    <a:pt x="240" y="251"/>
                  </a:lnTo>
                  <a:lnTo>
                    <a:pt x="270" y="239"/>
                  </a:lnTo>
                  <a:lnTo>
                    <a:pt x="294" y="228"/>
                  </a:lnTo>
                  <a:lnTo>
                    <a:pt x="312" y="222"/>
                  </a:lnTo>
                  <a:lnTo>
                    <a:pt x="330" y="210"/>
                  </a:lnTo>
                  <a:lnTo>
                    <a:pt x="365" y="186"/>
                  </a:lnTo>
                  <a:lnTo>
                    <a:pt x="419" y="156"/>
                  </a:lnTo>
                  <a:lnTo>
                    <a:pt x="473" y="120"/>
                  </a:lnTo>
                  <a:lnTo>
                    <a:pt x="527" y="90"/>
                  </a:lnTo>
                  <a:lnTo>
                    <a:pt x="576" y="60"/>
                  </a:lnTo>
                  <a:lnTo>
                    <a:pt x="612" y="42"/>
                  </a:lnTo>
                  <a:lnTo>
                    <a:pt x="629" y="36"/>
                  </a:lnTo>
                  <a:lnTo>
                    <a:pt x="647" y="30"/>
                  </a:lnTo>
                  <a:lnTo>
                    <a:pt x="677" y="18"/>
                  </a:lnTo>
                  <a:lnTo>
                    <a:pt x="701" y="6"/>
                  </a:lnTo>
                  <a:lnTo>
                    <a:pt x="713" y="0"/>
                  </a:lnTo>
                  <a:lnTo>
                    <a:pt x="713" y="0"/>
                  </a:lnTo>
                  <a:lnTo>
                    <a:pt x="659" y="6"/>
                  </a:lnTo>
                  <a:lnTo>
                    <a:pt x="716" y="63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5" name="Freeform 15"/>
            <p:cNvSpPr>
              <a:spLocks/>
            </p:cNvSpPr>
            <p:nvPr userDrawn="1"/>
          </p:nvSpPr>
          <p:spPr bwMode="hidden">
            <a:xfrm>
              <a:off x="3453" y="2271"/>
              <a:ext cx="318" cy="225"/>
            </a:xfrm>
            <a:custGeom>
              <a:avLst/>
              <a:gdLst>
                <a:gd name="T0" fmla="*/ 6 w 318"/>
                <a:gd name="T1" fmla="*/ 225 h 225"/>
                <a:gd name="T2" fmla="*/ 0 w 318"/>
                <a:gd name="T3" fmla="*/ 195 h 225"/>
                <a:gd name="T4" fmla="*/ 315 w 318"/>
                <a:gd name="T5" fmla="*/ 0 h 225"/>
                <a:gd name="T6" fmla="*/ 303 w 318"/>
                <a:gd name="T7" fmla="*/ 27 h 225"/>
                <a:gd name="T8" fmla="*/ 318 w 318"/>
                <a:gd name="T9" fmla="*/ 42 h 2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8" h="225">
                  <a:moveTo>
                    <a:pt x="6" y="225"/>
                  </a:moveTo>
                  <a:lnTo>
                    <a:pt x="0" y="195"/>
                  </a:lnTo>
                  <a:lnTo>
                    <a:pt x="315" y="0"/>
                  </a:lnTo>
                  <a:lnTo>
                    <a:pt x="303" y="27"/>
                  </a:lnTo>
                  <a:lnTo>
                    <a:pt x="318" y="42"/>
                  </a:lnTo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94118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6" name="Freeform 16"/>
            <p:cNvSpPr>
              <a:spLocks/>
            </p:cNvSpPr>
            <p:nvPr userDrawn="1"/>
          </p:nvSpPr>
          <p:spPr bwMode="hidden">
            <a:xfrm>
              <a:off x="0" y="2658"/>
              <a:ext cx="2595" cy="933"/>
            </a:xfrm>
            <a:custGeom>
              <a:avLst/>
              <a:gdLst>
                <a:gd name="T0" fmla="*/ 1050 w 2595"/>
                <a:gd name="T1" fmla="*/ 657 h 933"/>
                <a:gd name="T2" fmla="*/ 1581 w 2595"/>
                <a:gd name="T3" fmla="*/ 690 h 933"/>
                <a:gd name="T4" fmla="*/ 1671 w 2595"/>
                <a:gd name="T5" fmla="*/ 723 h 933"/>
                <a:gd name="T6" fmla="*/ 1176 w 2595"/>
                <a:gd name="T7" fmla="*/ 621 h 933"/>
                <a:gd name="T8" fmla="*/ 1854 w 2595"/>
                <a:gd name="T9" fmla="*/ 567 h 933"/>
                <a:gd name="T10" fmla="*/ 1869 w 2595"/>
                <a:gd name="T11" fmla="*/ 612 h 933"/>
                <a:gd name="T12" fmla="*/ 2103 w 2595"/>
                <a:gd name="T13" fmla="*/ 861 h 933"/>
                <a:gd name="T14" fmla="*/ 1883 w 2595"/>
                <a:gd name="T15" fmla="*/ 520 h 933"/>
                <a:gd name="T16" fmla="*/ 1842 w 2595"/>
                <a:gd name="T17" fmla="*/ 490 h 933"/>
                <a:gd name="T18" fmla="*/ 1770 w 2595"/>
                <a:gd name="T19" fmla="*/ 466 h 933"/>
                <a:gd name="T20" fmla="*/ 1740 w 2595"/>
                <a:gd name="T21" fmla="*/ 448 h 933"/>
                <a:gd name="T22" fmla="*/ 1758 w 2595"/>
                <a:gd name="T23" fmla="*/ 436 h 933"/>
                <a:gd name="T24" fmla="*/ 1830 w 2595"/>
                <a:gd name="T25" fmla="*/ 430 h 933"/>
                <a:gd name="T26" fmla="*/ 1877 w 2595"/>
                <a:gd name="T27" fmla="*/ 424 h 933"/>
                <a:gd name="T28" fmla="*/ 1955 w 2595"/>
                <a:gd name="T29" fmla="*/ 394 h 933"/>
                <a:gd name="T30" fmla="*/ 2052 w 2595"/>
                <a:gd name="T31" fmla="*/ 396 h 933"/>
                <a:gd name="T32" fmla="*/ 2253 w 2595"/>
                <a:gd name="T33" fmla="*/ 732 h 933"/>
                <a:gd name="T34" fmla="*/ 2415 w 2595"/>
                <a:gd name="T35" fmla="*/ 933 h 933"/>
                <a:gd name="T36" fmla="*/ 2397 w 2595"/>
                <a:gd name="T37" fmla="*/ 828 h 933"/>
                <a:gd name="T38" fmla="*/ 2088 w 2595"/>
                <a:gd name="T39" fmla="*/ 400 h 933"/>
                <a:gd name="T40" fmla="*/ 2046 w 2595"/>
                <a:gd name="T41" fmla="*/ 346 h 933"/>
                <a:gd name="T42" fmla="*/ 1997 w 2595"/>
                <a:gd name="T43" fmla="*/ 304 h 933"/>
                <a:gd name="T44" fmla="*/ 1967 w 2595"/>
                <a:gd name="T45" fmla="*/ 286 h 933"/>
                <a:gd name="T46" fmla="*/ 1973 w 2595"/>
                <a:gd name="T47" fmla="*/ 286 h 933"/>
                <a:gd name="T48" fmla="*/ 2009 w 2595"/>
                <a:gd name="T49" fmla="*/ 286 h 933"/>
                <a:gd name="T50" fmla="*/ 2082 w 2595"/>
                <a:gd name="T51" fmla="*/ 322 h 933"/>
                <a:gd name="T52" fmla="*/ 2199 w 2595"/>
                <a:gd name="T53" fmla="*/ 384 h 933"/>
                <a:gd name="T54" fmla="*/ 2394 w 2595"/>
                <a:gd name="T55" fmla="*/ 448 h 933"/>
                <a:gd name="T56" fmla="*/ 2595 w 2595"/>
                <a:gd name="T57" fmla="*/ 516 h 933"/>
                <a:gd name="T58" fmla="*/ 2388 w 2595"/>
                <a:gd name="T59" fmla="*/ 424 h 933"/>
                <a:gd name="T60" fmla="*/ 2219 w 2595"/>
                <a:gd name="T61" fmla="*/ 340 h 933"/>
                <a:gd name="T62" fmla="*/ 2052 w 2595"/>
                <a:gd name="T63" fmla="*/ 280 h 933"/>
                <a:gd name="T64" fmla="*/ 1955 w 2595"/>
                <a:gd name="T65" fmla="*/ 262 h 933"/>
                <a:gd name="T66" fmla="*/ 1877 w 2595"/>
                <a:gd name="T67" fmla="*/ 274 h 933"/>
                <a:gd name="T68" fmla="*/ 1752 w 2595"/>
                <a:gd name="T69" fmla="*/ 274 h 933"/>
                <a:gd name="T70" fmla="*/ 1661 w 2595"/>
                <a:gd name="T71" fmla="*/ 292 h 933"/>
                <a:gd name="T72" fmla="*/ 1607 w 2595"/>
                <a:gd name="T73" fmla="*/ 316 h 933"/>
                <a:gd name="T74" fmla="*/ 1589 w 2595"/>
                <a:gd name="T75" fmla="*/ 322 h 933"/>
                <a:gd name="T76" fmla="*/ 1409 w 2595"/>
                <a:gd name="T77" fmla="*/ 358 h 933"/>
                <a:gd name="T78" fmla="*/ 1152 w 2595"/>
                <a:gd name="T79" fmla="*/ 442 h 933"/>
                <a:gd name="T80" fmla="*/ 966 w 2595"/>
                <a:gd name="T81" fmla="*/ 460 h 933"/>
                <a:gd name="T82" fmla="*/ 870 w 2595"/>
                <a:gd name="T83" fmla="*/ 442 h 933"/>
                <a:gd name="T84" fmla="*/ 828 w 2595"/>
                <a:gd name="T85" fmla="*/ 430 h 933"/>
                <a:gd name="T86" fmla="*/ 743 w 2595"/>
                <a:gd name="T87" fmla="*/ 388 h 933"/>
                <a:gd name="T88" fmla="*/ 636 w 2595"/>
                <a:gd name="T89" fmla="*/ 334 h 933"/>
                <a:gd name="T90" fmla="*/ 467 w 2595"/>
                <a:gd name="T91" fmla="*/ 256 h 933"/>
                <a:gd name="T92" fmla="*/ 0 w 2595"/>
                <a:gd name="T93" fmla="*/ 0 h 933"/>
                <a:gd name="T94" fmla="*/ 585 w 2595"/>
                <a:gd name="T95" fmla="*/ 390 h 933"/>
                <a:gd name="T96" fmla="*/ 849 w 2595"/>
                <a:gd name="T97" fmla="*/ 543 h 933"/>
                <a:gd name="T98" fmla="*/ 897 w 2595"/>
                <a:gd name="T99" fmla="*/ 621 h 9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2595" h="933">
                  <a:moveTo>
                    <a:pt x="981" y="675"/>
                  </a:moveTo>
                  <a:lnTo>
                    <a:pt x="1050" y="657"/>
                  </a:lnTo>
                  <a:lnTo>
                    <a:pt x="1143" y="651"/>
                  </a:lnTo>
                  <a:lnTo>
                    <a:pt x="1581" y="690"/>
                  </a:lnTo>
                  <a:lnTo>
                    <a:pt x="1623" y="738"/>
                  </a:lnTo>
                  <a:lnTo>
                    <a:pt x="1671" y="723"/>
                  </a:lnTo>
                  <a:lnTo>
                    <a:pt x="1656" y="675"/>
                  </a:lnTo>
                  <a:lnTo>
                    <a:pt x="1176" y="621"/>
                  </a:lnTo>
                  <a:lnTo>
                    <a:pt x="1797" y="534"/>
                  </a:lnTo>
                  <a:lnTo>
                    <a:pt x="1854" y="567"/>
                  </a:lnTo>
                  <a:lnTo>
                    <a:pt x="1881" y="585"/>
                  </a:lnTo>
                  <a:lnTo>
                    <a:pt x="1869" y="612"/>
                  </a:lnTo>
                  <a:lnTo>
                    <a:pt x="1995" y="852"/>
                  </a:lnTo>
                  <a:lnTo>
                    <a:pt x="2103" y="861"/>
                  </a:lnTo>
                  <a:lnTo>
                    <a:pt x="1889" y="538"/>
                  </a:lnTo>
                  <a:lnTo>
                    <a:pt x="1883" y="520"/>
                  </a:lnTo>
                  <a:lnTo>
                    <a:pt x="1872" y="508"/>
                  </a:lnTo>
                  <a:lnTo>
                    <a:pt x="1842" y="490"/>
                  </a:lnTo>
                  <a:lnTo>
                    <a:pt x="1806" y="478"/>
                  </a:lnTo>
                  <a:lnTo>
                    <a:pt x="1770" y="466"/>
                  </a:lnTo>
                  <a:lnTo>
                    <a:pt x="1752" y="454"/>
                  </a:lnTo>
                  <a:lnTo>
                    <a:pt x="1740" y="448"/>
                  </a:lnTo>
                  <a:lnTo>
                    <a:pt x="1746" y="436"/>
                  </a:lnTo>
                  <a:lnTo>
                    <a:pt x="1758" y="436"/>
                  </a:lnTo>
                  <a:lnTo>
                    <a:pt x="1782" y="430"/>
                  </a:lnTo>
                  <a:lnTo>
                    <a:pt x="1830" y="430"/>
                  </a:lnTo>
                  <a:lnTo>
                    <a:pt x="1854" y="430"/>
                  </a:lnTo>
                  <a:lnTo>
                    <a:pt x="1877" y="424"/>
                  </a:lnTo>
                  <a:lnTo>
                    <a:pt x="1925" y="400"/>
                  </a:lnTo>
                  <a:lnTo>
                    <a:pt x="1955" y="394"/>
                  </a:lnTo>
                  <a:lnTo>
                    <a:pt x="1979" y="394"/>
                  </a:lnTo>
                  <a:lnTo>
                    <a:pt x="2052" y="396"/>
                  </a:lnTo>
                  <a:lnTo>
                    <a:pt x="2046" y="456"/>
                  </a:lnTo>
                  <a:lnTo>
                    <a:pt x="2253" y="732"/>
                  </a:lnTo>
                  <a:lnTo>
                    <a:pt x="2334" y="816"/>
                  </a:lnTo>
                  <a:lnTo>
                    <a:pt x="2415" y="933"/>
                  </a:lnTo>
                  <a:lnTo>
                    <a:pt x="2430" y="909"/>
                  </a:lnTo>
                  <a:lnTo>
                    <a:pt x="2397" y="828"/>
                  </a:lnTo>
                  <a:lnTo>
                    <a:pt x="2094" y="412"/>
                  </a:lnTo>
                  <a:lnTo>
                    <a:pt x="2088" y="400"/>
                  </a:lnTo>
                  <a:lnTo>
                    <a:pt x="2076" y="376"/>
                  </a:lnTo>
                  <a:lnTo>
                    <a:pt x="2046" y="346"/>
                  </a:lnTo>
                  <a:lnTo>
                    <a:pt x="2015" y="322"/>
                  </a:lnTo>
                  <a:lnTo>
                    <a:pt x="1997" y="304"/>
                  </a:lnTo>
                  <a:lnTo>
                    <a:pt x="1979" y="292"/>
                  </a:lnTo>
                  <a:lnTo>
                    <a:pt x="1967" y="286"/>
                  </a:lnTo>
                  <a:lnTo>
                    <a:pt x="1967" y="286"/>
                  </a:lnTo>
                  <a:lnTo>
                    <a:pt x="1973" y="286"/>
                  </a:lnTo>
                  <a:lnTo>
                    <a:pt x="1985" y="286"/>
                  </a:lnTo>
                  <a:lnTo>
                    <a:pt x="2009" y="286"/>
                  </a:lnTo>
                  <a:lnTo>
                    <a:pt x="2040" y="298"/>
                  </a:lnTo>
                  <a:lnTo>
                    <a:pt x="2082" y="322"/>
                  </a:lnTo>
                  <a:lnTo>
                    <a:pt x="2124" y="348"/>
                  </a:lnTo>
                  <a:lnTo>
                    <a:pt x="2199" y="384"/>
                  </a:lnTo>
                  <a:lnTo>
                    <a:pt x="2325" y="426"/>
                  </a:lnTo>
                  <a:lnTo>
                    <a:pt x="2394" y="448"/>
                  </a:lnTo>
                  <a:lnTo>
                    <a:pt x="2523" y="522"/>
                  </a:lnTo>
                  <a:lnTo>
                    <a:pt x="2595" y="516"/>
                  </a:lnTo>
                  <a:lnTo>
                    <a:pt x="2442" y="454"/>
                  </a:lnTo>
                  <a:lnTo>
                    <a:pt x="2388" y="424"/>
                  </a:lnTo>
                  <a:lnTo>
                    <a:pt x="2327" y="388"/>
                  </a:lnTo>
                  <a:lnTo>
                    <a:pt x="2219" y="340"/>
                  </a:lnTo>
                  <a:lnTo>
                    <a:pt x="2106" y="292"/>
                  </a:lnTo>
                  <a:lnTo>
                    <a:pt x="2052" y="280"/>
                  </a:lnTo>
                  <a:lnTo>
                    <a:pt x="2003" y="268"/>
                  </a:lnTo>
                  <a:lnTo>
                    <a:pt x="1955" y="262"/>
                  </a:lnTo>
                  <a:lnTo>
                    <a:pt x="1919" y="268"/>
                  </a:lnTo>
                  <a:lnTo>
                    <a:pt x="1877" y="274"/>
                  </a:lnTo>
                  <a:lnTo>
                    <a:pt x="1812" y="274"/>
                  </a:lnTo>
                  <a:lnTo>
                    <a:pt x="1752" y="274"/>
                  </a:lnTo>
                  <a:lnTo>
                    <a:pt x="1703" y="286"/>
                  </a:lnTo>
                  <a:lnTo>
                    <a:pt x="1661" y="292"/>
                  </a:lnTo>
                  <a:lnTo>
                    <a:pt x="1631" y="304"/>
                  </a:lnTo>
                  <a:lnTo>
                    <a:pt x="1607" y="316"/>
                  </a:lnTo>
                  <a:lnTo>
                    <a:pt x="1595" y="322"/>
                  </a:lnTo>
                  <a:lnTo>
                    <a:pt x="1589" y="322"/>
                  </a:lnTo>
                  <a:lnTo>
                    <a:pt x="1500" y="334"/>
                  </a:lnTo>
                  <a:lnTo>
                    <a:pt x="1409" y="358"/>
                  </a:lnTo>
                  <a:lnTo>
                    <a:pt x="1236" y="418"/>
                  </a:lnTo>
                  <a:lnTo>
                    <a:pt x="1152" y="442"/>
                  </a:lnTo>
                  <a:lnTo>
                    <a:pt x="1061" y="460"/>
                  </a:lnTo>
                  <a:lnTo>
                    <a:pt x="966" y="460"/>
                  </a:lnTo>
                  <a:lnTo>
                    <a:pt x="918" y="454"/>
                  </a:lnTo>
                  <a:lnTo>
                    <a:pt x="870" y="442"/>
                  </a:lnTo>
                  <a:lnTo>
                    <a:pt x="858" y="436"/>
                  </a:lnTo>
                  <a:lnTo>
                    <a:pt x="828" y="430"/>
                  </a:lnTo>
                  <a:lnTo>
                    <a:pt x="791" y="412"/>
                  </a:lnTo>
                  <a:lnTo>
                    <a:pt x="743" y="388"/>
                  </a:lnTo>
                  <a:lnTo>
                    <a:pt x="690" y="364"/>
                  </a:lnTo>
                  <a:lnTo>
                    <a:pt x="636" y="334"/>
                  </a:lnTo>
                  <a:lnTo>
                    <a:pt x="515" y="280"/>
                  </a:lnTo>
                  <a:lnTo>
                    <a:pt x="467" y="256"/>
                  </a:lnTo>
                  <a:lnTo>
                    <a:pt x="443" y="244"/>
                  </a:lnTo>
                  <a:lnTo>
                    <a:pt x="0" y="0"/>
                  </a:lnTo>
                  <a:lnTo>
                    <a:pt x="123" y="120"/>
                  </a:lnTo>
                  <a:lnTo>
                    <a:pt x="585" y="390"/>
                  </a:lnTo>
                  <a:lnTo>
                    <a:pt x="708" y="462"/>
                  </a:lnTo>
                  <a:lnTo>
                    <a:pt x="849" y="543"/>
                  </a:lnTo>
                  <a:lnTo>
                    <a:pt x="882" y="564"/>
                  </a:lnTo>
                  <a:lnTo>
                    <a:pt x="897" y="621"/>
                  </a:lnTo>
                  <a:lnTo>
                    <a:pt x="981" y="675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tint val="81961"/>
                    <a:invGamma/>
                  </a:schemeClr>
                </a:gs>
                <a:gs pos="100000">
                  <a:schemeClr val="bg2"/>
                </a:gs>
              </a:gsLst>
              <a:lin ang="2700000" scaled="1"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257" name="Freeform 17"/>
            <p:cNvSpPr>
              <a:spLocks/>
            </p:cNvSpPr>
            <p:nvPr userDrawn="1"/>
          </p:nvSpPr>
          <p:spPr bwMode="hidden">
            <a:xfrm>
              <a:off x="0" y="2994"/>
              <a:ext cx="2723" cy="1091"/>
            </a:xfrm>
            <a:custGeom>
              <a:avLst/>
              <a:gdLst>
                <a:gd name="T0" fmla="*/ 2370 w 2723"/>
                <a:gd name="T1" fmla="*/ 72 h 1091"/>
                <a:gd name="T2" fmla="*/ 2597 w 2723"/>
                <a:gd name="T3" fmla="*/ 198 h 1091"/>
                <a:gd name="T4" fmla="*/ 2639 w 2723"/>
                <a:gd name="T5" fmla="*/ 276 h 1091"/>
                <a:gd name="T6" fmla="*/ 2453 w 2723"/>
                <a:gd name="T7" fmla="*/ 264 h 1091"/>
                <a:gd name="T8" fmla="*/ 2297 w 2723"/>
                <a:gd name="T9" fmla="*/ 204 h 1091"/>
                <a:gd name="T10" fmla="*/ 2112 w 2723"/>
                <a:gd name="T11" fmla="*/ 66 h 1091"/>
                <a:gd name="T12" fmla="*/ 2088 w 2723"/>
                <a:gd name="T13" fmla="*/ 72 h 1091"/>
                <a:gd name="T14" fmla="*/ 2106 w 2723"/>
                <a:gd name="T15" fmla="*/ 114 h 1091"/>
                <a:gd name="T16" fmla="*/ 2412 w 2723"/>
                <a:gd name="T17" fmla="*/ 552 h 1091"/>
                <a:gd name="T18" fmla="*/ 2279 w 2723"/>
                <a:gd name="T19" fmla="*/ 564 h 1091"/>
                <a:gd name="T20" fmla="*/ 2189 w 2723"/>
                <a:gd name="T21" fmla="*/ 492 h 1091"/>
                <a:gd name="T22" fmla="*/ 2058 w 2723"/>
                <a:gd name="T23" fmla="*/ 330 h 1091"/>
                <a:gd name="T24" fmla="*/ 1991 w 2723"/>
                <a:gd name="T25" fmla="*/ 234 h 1091"/>
                <a:gd name="T26" fmla="*/ 1949 w 2723"/>
                <a:gd name="T27" fmla="*/ 174 h 1091"/>
                <a:gd name="T28" fmla="*/ 1824 w 2723"/>
                <a:gd name="T29" fmla="*/ 132 h 1091"/>
                <a:gd name="T30" fmla="*/ 1794 w 2723"/>
                <a:gd name="T31" fmla="*/ 144 h 1091"/>
                <a:gd name="T32" fmla="*/ 1895 w 2723"/>
                <a:gd name="T33" fmla="*/ 222 h 1091"/>
                <a:gd name="T34" fmla="*/ 1943 w 2723"/>
                <a:gd name="T35" fmla="*/ 366 h 1091"/>
                <a:gd name="T36" fmla="*/ 2064 w 2723"/>
                <a:gd name="T37" fmla="*/ 630 h 1091"/>
                <a:gd name="T38" fmla="*/ 2052 w 2723"/>
                <a:gd name="T39" fmla="*/ 695 h 1091"/>
                <a:gd name="T40" fmla="*/ 1955 w 2723"/>
                <a:gd name="T41" fmla="*/ 683 h 1091"/>
                <a:gd name="T42" fmla="*/ 1913 w 2723"/>
                <a:gd name="T43" fmla="*/ 636 h 1091"/>
                <a:gd name="T44" fmla="*/ 1703 w 2723"/>
                <a:gd name="T45" fmla="*/ 312 h 1091"/>
                <a:gd name="T46" fmla="*/ 1637 w 2723"/>
                <a:gd name="T47" fmla="*/ 276 h 1091"/>
                <a:gd name="T48" fmla="*/ 1643 w 2723"/>
                <a:gd name="T49" fmla="*/ 318 h 1091"/>
                <a:gd name="T50" fmla="*/ 1673 w 2723"/>
                <a:gd name="T51" fmla="*/ 408 h 1091"/>
                <a:gd name="T52" fmla="*/ 1716 w 2723"/>
                <a:gd name="T53" fmla="*/ 779 h 1091"/>
                <a:gd name="T54" fmla="*/ 1691 w 2723"/>
                <a:gd name="T55" fmla="*/ 737 h 1091"/>
                <a:gd name="T56" fmla="*/ 1613 w 2723"/>
                <a:gd name="T57" fmla="*/ 582 h 1091"/>
                <a:gd name="T58" fmla="*/ 1494 w 2723"/>
                <a:gd name="T59" fmla="*/ 480 h 1091"/>
                <a:gd name="T60" fmla="*/ 1248 w 2723"/>
                <a:gd name="T61" fmla="*/ 528 h 1091"/>
                <a:gd name="T62" fmla="*/ 996 w 2723"/>
                <a:gd name="T63" fmla="*/ 630 h 1091"/>
                <a:gd name="T64" fmla="*/ 714 w 2723"/>
                <a:gd name="T65" fmla="*/ 534 h 1091"/>
                <a:gd name="T66" fmla="*/ 198 w 2723"/>
                <a:gd name="T67" fmla="*/ 288 h 1091"/>
                <a:gd name="T68" fmla="*/ 0 w 2723"/>
                <a:gd name="T69" fmla="*/ 460 h 1091"/>
                <a:gd name="T70" fmla="*/ 288 w 2723"/>
                <a:gd name="T71" fmla="*/ 570 h 1091"/>
                <a:gd name="T72" fmla="*/ 461 w 2723"/>
                <a:gd name="T73" fmla="*/ 654 h 1091"/>
                <a:gd name="T74" fmla="*/ 725 w 2723"/>
                <a:gd name="T75" fmla="*/ 755 h 1091"/>
                <a:gd name="T76" fmla="*/ 966 w 2723"/>
                <a:gd name="T77" fmla="*/ 791 h 1091"/>
                <a:gd name="T78" fmla="*/ 1176 w 2723"/>
                <a:gd name="T79" fmla="*/ 779 h 1091"/>
                <a:gd name="T80" fmla="*/ 1278 w 2723"/>
                <a:gd name="T81" fmla="*/ 791 h 1091"/>
                <a:gd name="T82" fmla="*/ 1404 w 2723"/>
                <a:gd name="T83" fmla="*/ 845 h 1091"/>
                <a:gd name="T84" fmla="*/ 1416 w 2723"/>
                <a:gd name="T85" fmla="*/ 887 h 1091"/>
                <a:gd name="T86" fmla="*/ 1361 w 2723"/>
                <a:gd name="T87" fmla="*/ 923 h 1091"/>
                <a:gd name="T88" fmla="*/ 1385 w 2723"/>
                <a:gd name="T89" fmla="*/ 1007 h 1091"/>
                <a:gd name="T90" fmla="*/ 1494 w 2723"/>
                <a:gd name="T91" fmla="*/ 1085 h 1091"/>
                <a:gd name="T92" fmla="*/ 1697 w 2723"/>
                <a:gd name="T93" fmla="*/ 1043 h 1091"/>
                <a:gd name="T94" fmla="*/ 1812 w 2723"/>
                <a:gd name="T95" fmla="*/ 989 h 1091"/>
                <a:gd name="T96" fmla="*/ 1973 w 2723"/>
                <a:gd name="T97" fmla="*/ 917 h 1091"/>
                <a:gd name="T98" fmla="*/ 2201 w 2723"/>
                <a:gd name="T99" fmla="*/ 899 h 1091"/>
                <a:gd name="T100" fmla="*/ 2364 w 2723"/>
                <a:gd name="T101" fmla="*/ 863 h 1091"/>
                <a:gd name="T102" fmla="*/ 2400 w 2723"/>
                <a:gd name="T103" fmla="*/ 743 h 1091"/>
                <a:gd name="T104" fmla="*/ 2471 w 2723"/>
                <a:gd name="T105" fmla="*/ 701 h 1091"/>
                <a:gd name="T106" fmla="*/ 2621 w 2723"/>
                <a:gd name="T107" fmla="*/ 504 h 1091"/>
                <a:gd name="T108" fmla="*/ 2693 w 2723"/>
                <a:gd name="T109" fmla="*/ 374 h 10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</a:cxnLst>
              <a:rect l="0" t="0" r="r" b="b"/>
              <a:pathLst>
                <a:path w="2723" h="1091">
                  <a:moveTo>
                    <a:pt x="2723" y="299"/>
                  </a:moveTo>
                  <a:lnTo>
                    <a:pt x="2715" y="240"/>
                  </a:lnTo>
                  <a:lnTo>
                    <a:pt x="2656" y="195"/>
                  </a:lnTo>
                  <a:lnTo>
                    <a:pt x="2370" y="72"/>
                  </a:lnTo>
                  <a:lnTo>
                    <a:pt x="2303" y="54"/>
                  </a:lnTo>
                  <a:lnTo>
                    <a:pt x="2585" y="186"/>
                  </a:lnTo>
                  <a:lnTo>
                    <a:pt x="2591" y="192"/>
                  </a:lnTo>
                  <a:lnTo>
                    <a:pt x="2597" y="198"/>
                  </a:lnTo>
                  <a:lnTo>
                    <a:pt x="2621" y="228"/>
                  </a:lnTo>
                  <a:lnTo>
                    <a:pt x="2639" y="258"/>
                  </a:lnTo>
                  <a:lnTo>
                    <a:pt x="2646" y="270"/>
                  </a:lnTo>
                  <a:lnTo>
                    <a:pt x="2639" y="276"/>
                  </a:lnTo>
                  <a:lnTo>
                    <a:pt x="2603" y="282"/>
                  </a:lnTo>
                  <a:lnTo>
                    <a:pt x="2555" y="282"/>
                  </a:lnTo>
                  <a:lnTo>
                    <a:pt x="2507" y="276"/>
                  </a:lnTo>
                  <a:lnTo>
                    <a:pt x="2453" y="264"/>
                  </a:lnTo>
                  <a:lnTo>
                    <a:pt x="2394" y="246"/>
                  </a:lnTo>
                  <a:lnTo>
                    <a:pt x="2340" y="222"/>
                  </a:lnTo>
                  <a:lnTo>
                    <a:pt x="2321" y="216"/>
                  </a:lnTo>
                  <a:lnTo>
                    <a:pt x="2297" y="204"/>
                  </a:lnTo>
                  <a:lnTo>
                    <a:pt x="2171" y="126"/>
                  </a:lnTo>
                  <a:lnTo>
                    <a:pt x="2165" y="120"/>
                  </a:lnTo>
                  <a:lnTo>
                    <a:pt x="2154" y="102"/>
                  </a:lnTo>
                  <a:lnTo>
                    <a:pt x="2112" y="66"/>
                  </a:lnTo>
                  <a:lnTo>
                    <a:pt x="2064" y="24"/>
                  </a:lnTo>
                  <a:lnTo>
                    <a:pt x="2046" y="6"/>
                  </a:lnTo>
                  <a:lnTo>
                    <a:pt x="2034" y="0"/>
                  </a:lnTo>
                  <a:lnTo>
                    <a:pt x="2088" y="72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08"/>
                  </a:lnTo>
                  <a:lnTo>
                    <a:pt x="2106" y="114"/>
                  </a:lnTo>
                  <a:lnTo>
                    <a:pt x="2112" y="114"/>
                  </a:lnTo>
                  <a:lnTo>
                    <a:pt x="2406" y="516"/>
                  </a:lnTo>
                  <a:lnTo>
                    <a:pt x="2412" y="534"/>
                  </a:lnTo>
                  <a:lnTo>
                    <a:pt x="2412" y="552"/>
                  </a:lnTo>
                  <a:lnTo>
                    <a:pt x="2394" y="576"/>
                  </a:lnTo>
                  <a:lnTo>
                    <a:pt x="2364" y="588"/>
                  </a:lnTo>
                  <a:lnTo>
                    <a:pt x="2321" y="588"/>
                  </a:lnTo>
                  <a:lnTo>
                    <a:pt x="2279" y="564"/>
                  </a:lnTo>
                  <a:lnTo>
                    <a:pt x="2237" y="534"/>
                  </a:lnTo>
                  <a:lnTo>
                    <a:pt x="2201" y="504"/>
                  </a:lnTo>
                  <a:lnTo>
                    <a:pt x="2195" y="498"/>
                  </a:lnTo>
                  <a:lnTo>
                    <a:pt x="2189" y="492"/>
                  </a:lnTo>
                  <a:lnTo>
                    <a:pt x="2171" y="462"/>
                  </a:lnTo>
                  <a:lnTo>
                    <a:pt x="2142" y="420"/>
                  </a:lnTo>
                  <a:lnTo>
                    <a:pt x="2100" y="378"/>
                  </a:lnTo>
                  <a:lnTo>
                    <a:pt x="2058" y="330"/>
                  </a:lnTo>
                  <a:lnTo>
                    <a:pt x="2040" y="318"/>
                  </a:lnTo>
                  <a:lnTo>
                    <a:pt x="2028" y="300"/>
                  </a:lnTo>
                  <a:lnTo>
                    <a:pt x="2009" y="264"/>
                  </a:lnTo>
                  <a:lnTo>
                    <a:pt x="1991" y="234"/>
                  </a:lnTo>
                  <a:lnTo>
                    <a:pt x="1985" y="210"/>
                  </a:lnTo>
                  <a:lnTo>
                    <a:pt x="1973" y="192"/>
                  </a:lnTo>
                  <a:lnTo>
                    <a:pt x="1967" y="180"/>
                  </a:lnTo>
                  <a:lnTo>
                    <a:pt x="1949" y="174"/>
                  </a:lnTo>
                  <a:lnTo>
                    <a:pt x="1907" y="156"/>
                  </a:lnTo>
                  <a:lnTo>
                    <a:pt x="1860" y="138"/>
                  </a:lnTo>
                  <a:lnTo>
                    <a:pt x="1836" y="132"/>
                  </a:lnTo>
                  <a:lnTo>
                    <a:pt x="1824" y="132"/>
                  </a:lnTo>
                  <a:lnTo>
                    <a:pt x="1806" y="132"/>
                  </a:lnTo>
                  <a:lnTo>
                    <a:pt x="1800" y="138"/>
                  </a:lnTo>
                  <a:lnTo>
                    <a:pt x="1794" y="144"/>
                  </a:lnTo>
                  <a:lnTo>
                    <a:pt x="1794" y="144"/>
                  </a:lnTo>
                  <a:lnTo>
                    <a:pt x="1842" y="156"/>
                  </a:lnTo>
                  <a:lnTo>
                    <a:pt x="1872" y="180"/>
                  </a:lnTo>
                  <a:lnTo>
                    <a:pt x="1889" y="204"/>
                  </a:lnTo>
                  <a:lnTo>
                    <a:pt x="1895" y="222"/>
                  </a:lnTo>
                  <a:lnTo>
                    <a:pt x="1889" y="240"/>
                  </a:lnTo>
                  <a:lnTo>
                    <a:pt x="1901" y="270"/>
                  </a:lnTo>
                  <a:lnTo>
                    <a:pt x="1919" y="318"/>
                  </a:lnTo>
                  <a:lnTo>
                    <a:pt x="1943" y="366"/>
                  </a:lnTo>
                  <a:lnTo>
                    <a:pt x="1991" y="480"/>
                  </a:lnTo>
                  <a:lnTo>
                    <a:pt x="2021" y="534"/>
                  </a:lnTo>
                  <a:lnTo>
                    <a:pt x="2040" y="582"/>
                  </a:lnTo>
                  <a:lnTo>
                    <a:pt x="2064" y="630"/>
                  </a:lnTo>
                  <a:lnTo>
                    <a:pt x="2076" y="666"/>
                  </a:lnTo>
                  <a:lnTo>
                    <a:pt x="2082" y="683"/>
                  </a:lnTo>
                  <a:lnTo>
                    <a:pt x="2070" y="695"/>
                  </a:lnTo>
                  <a:lnTo>
                    <a:pt x="2052" y="695"/>
                  </a:lnTo>
                  <a:lnTo>
                    <a:pt x="2021" y="695"/>
                  </a:lnTo>
                  <a:lnTo>
                    <a:pt x="1997" y="695"/>
                  </a:lnTo>
                  <a:lnTo>
                    <a:pt x="1973" y="689"/>
                  </a:lnTo>
                  <a:lnTo>
                    <a:pt x="1955" y="683"/>
                  </a:lnTo>
                  <a:lnTo>
                    <a:pt x="1949" y="683"/>
                  </a:lnTo>
                  <a:lnTo>
                    <a:pt x="1949" y="677"/>
                  </a:lnTo>
                  <a:lnTo>
                    <a:pt x="1943" y="672"/>
                  </a:lnTo>
                  <a:lnTo>
                    <a:pt x="1913" y="636"/>
                  </a:lnTo>
                  <a:lnTo>
                    <a:pt x="1806" y="324"/>
                  </a:lnTo>
                  <a:lnTo>
                    <a:pt x="1776" y="330"/>
                  </a:lnTo>
                  <a:lnTo>
                    <a:pt x="1746" y="330"/>
                  </a:lnTo>
                  <a:lnTo>
                    <a:pt x="1703" y="312"/>
                  </a:lnTo>
                  <a:lnTo>
                    <a:pt x="1673" y="288"/>
                  </a:lnTo>
                  <a:lnTo>
                    <a:pt x="1667" y="276"/>
                  </a:lnTo>
                  <a:lnTo>
                    <a:pt x="1655" y="270"/>
                  </a:lnTo>
                  <a:lnTo>
                    <a:pt x="1637" y="276"/>
                  </a:lnTo>
                  <a:lnTo>
                    <a:pt x="1631" y="288"/>
                  </a:lnTo>
                  <a:lnTo>
                    <a:pt x="1625" y="306"/>
                  </a:lnTo>
                  <a:lnTo>
                    <a:pt x="1625" y="312"/>
                  </a:lnTo>
                  <a:lnTo>
                    <a:pt x="1643" y="318"/>
                  </a:lnTo>
                  <a:lnTo>
                    <a:pt x="1655" y="336"/>
                  </a:lnTo>
                  <a:lnTo>
                    <a:pt x="1667" y="366"/>
                  </a:lnTo>
                  <a:lnTo>
                    <a:pt x="1673" y="402"/>
                  </a:lnTo>
                  <a:lnTo>
                    <a:pt x="1673" y="408"/>
                  </a:lnTo>
                  <a:lnTo>
                    <a:pt x="1673" y="414"/>
                  </a:lnTo>
                  <a:lnTo>
                    <a:pt x="1716" y="761"/>
                  </a:lnTo>
                  <a:lnTo>
                    <a:pt x="1716" y="773"/>
                  </a:lnTo>
                  <a:lnTo>
                    <a:pt x="1716" y="779"/>
                  </a:lnTo>
                  <a:lnTo>
                    <a:pt x="1709" y="773"/>
                  </a:lnTo>
                  <a:lnTo>
                    <a:pt x="1703" y="755"/>
                  </a:lnTo>
                  <a:lnTo>
                    <a:pt x="1697" y="749"/>
                  </a:lnTo>
                  <a:lnTo>
                    <a:pt x="1691" y="737"/>
                  </a:lnTo>
                  <a:lnTo>
                    <a:pt x="1679" y="713"/>
                  </a:lnTo>
                  <a:lnTo>
                    <a:pt x="1661" y="672"/>
                  </a:lnTo>
                  <a:lnTo>
                    <a:pt x="1643" y="630"/>
                  </a:lnTo>
                  <a:lnTo>
                    <a:pt x="1613" y="582"/>
                  </a:lnTo>
                  <a:lnTo>
                    <a:pt x="1589" y="540"/>
                  </a:lnTo>
                  <a:lnTo>
                    <a:pt x="1560" y="510"/>
                  </a:lnTo>
                  <a:lnTo>
                    <a:pt x="1536" y="492"/>
                  </a:lnTo>
                  <a:lnTo>
                    <a:pt x="1494" y="480"/>
                  </a:lnTo>
                  <a:lnTo>
                    <a:pt x="1446" y="480"/>
                  </a:lnTo>
                  <a:lnTo>
                    <a:pt x="1397" y="486"/>
                  </a:lnTo>
                  <a:lnTo>
                    <a:pt x="1349" y="498"/>
                  </a:lnTo>
                  <a:lnTo>
                    <a:pt x="1248" y="528"/>
                  </a:lnTo>
                  <a:lnTo>
                    <a:pt x="1158" y="570"/>
                  </a:lnTo>
                  <a:lnTo>
                    <a:pt x="1104" y="600"/>
                  </a:lnTo>
                  <a:lnTo>
                    <a:pt x="1037" y="624"/>
                  </a:lnTo>
                  <a:lnTo>
                    <a:pt x="996" y="630"/>
                  </a:lnTo>
                  <a:lnTo>
                    <a:pt x="948" y="630"/>
                  </a:lnTo>
                  <a:lnTo>
                    <a:pt x="900" y="618"/>
                  </a:lnTo>
                  <a:lnTo>
                    <a:pt x="840" y="588"/>
                  </a:lnTo>
                  <a:lnTo>
                    <a:pt x="714" y="534"/>
                  </a:lnTo>
                  <a:lnTo>
                    <a:pt x="582" y="474"/>
                  </a:lnTo>
                  <a:lnTo>
                    <a:pt x="443" y="408"/>
                  </a:lnTo>
                  <a:lnTo>
                    <a:pt x="318" y="348"/>
                  </a:lnTo>
                  <a:lnTo>
                    <a:pt x="198" y="288"/>
                  </a:lnTo>
                  <a:lnTo>
                    <a:pt x="149" y="264"/>
                  </a:lnTo>
                  <a:lnTo>
                    <a:pt x="102" y="240"/>
                  </a:lnTo>
                  <a:lnTo>
                    <a:pt x="0" y="187"/>
                  </a:lnTo>
                  <a:lnTo>
                    <a:pt x="0" y="460"/>
                  </a:lnTo>
                  <a:lnTo>
                    <a:pt x="36" y="474"/>
                  </a:lnTo>
                  <a:lnTo>
                    <a:pt x="149" y="516"/>
                  </a:lnTo>
                  <a:lnTo>
                    <a:pt x="216" y="540"/>
                  </a:lnTo>
                  <a:lnTo>
                    <a:pt x="288" y="570"/>
                  </a:lnTo>
                  <a:lnTo>
                    <a:pt x="348" y="594"/>
                  </a:lnTo>
                  <a:lnTo>
                    <a:pt x="396" y="618"/>
                  </a:lnTo>
                  <a:lnTo>
                    <a:pt x="432" y="636"/>
                  </a:lnTo>
                  <a:lnTo>
                    <a:pt x="461" y="654"/>
                  </a:lnTo>
                  <a:lnTo>
                    <a:pt x="504" y="672"/>
                  </a:lnTo>
                  <a:lnTo>
                    <a:pt x="588" y="707"/>
                  </a:lnTo>
                  <a:lnTo>
                    <a:pt x="684" y="743"/>
                  </a:lnTo>
                  <a:lnTo>
                    <a:pt x="725" y="755"/>
                  </a:lnTo>
                  <a:lnTo>
                    <a:pt x="761" y="767"/>
                  </a:lnTo>
                  <a:lnTo>
                    <a:pt x="828" y="779"/>
                  </a:lnTo>
                  <a:lnTo>
                    <a:pt x="894" y="785"/>
                  </a:lnTo>
                  <a:lnTo>
                    <a:pt x="966" y="791"/>
                  </a:lnTo>
                  <a:lnTo>
                    <a:pt x="1031" y="791"/>
                  </a:lnTo>
                  <a:lnTo>
                    <a:pt x="1092" y="785"/>
                  </a:lnTo>
                  <a:lnTo>
                    <a:pt x="1146" y="785"/>
                  </a:lnTo>
                  <a:lnTo>
                    <a:pt x="1176" y="779"/>
                  </a:lnTo>
                  <a:lnTo>
                    <a:pt x="1188" y="779"/>
                  </a:lnTo>
                  <a:lnTo>
                    <a:pt x="1188" y="779"/>
                  </a:lnTo>
                  <a:lnTo>
                    <a:pt x="1236" y="785"/>
                  </a:lnTo>
                  <a:lnTo>
                    <a:pt x="1278" y="791"/>
                  </a:lnTo>
                  <a:lnTo>
                    <a:pt x="1307" y="803"/>
                  </a:lnTo>
                  <a:lnTo>
                    <a:pt x="1337" y="809"/>
                  </a:lnTo>
                  <a:lnTo>
                    <a:pt x="1379" y="827"/>
                  </a:lnTo>
                  <a:lnTo>
                    <a:pt x="1404" y="845"/>
                  </a:lnTo>
                  <a:lnTo>
                    <a:pt x="1416" y="863"/>
                  </a:lnTo>
                  <a:lnTo>
                    <a:pt x="1416" y="875"/>
                  </a:lnTo>
                  <a:lnTo>
                    <a:pt x="1416" y="881"/>
                  </a:lnTo>
                  <a:lnTo>
                    <a:pt x="1416" y="887"/>
                  </a:lnTo>
                  <a:lnTo>
                    <a:pt x="1410" y="887"/>
                  </a:lnTo>
                  <a:lnTo>
                    <a:pt x="1397" y="893"/>
                  </a:lnTo>
                  <a:lnTo>
                    <a:pt x="1379" y="905"/>
                  </a:lnTo>
                  <a:lnTo>
                    <a:pt x="1361" y="923"/>
                  </a:lnTo>
                  <a:lnTo>
                    <a:pt x="1355" y="941"/>
                  </a:lnTo>
                  <a:lnTo>
                    <a:pt x="1361" y="971"/>
                  </a:lnTo>
                  <a:lnTo>
                    <a:pt x="1367" y="989"/>
                  </a:lnTo>
                  <a:lnTo>
                    <a:pt x="1385" y="1007"/>
                  </a:lnTo>
                  <a:lnTo>
                    <a:pt x="1404" y="1025"/>
                  </a:lnTo>
                  <a:lnTo>
                    <a:pt x="1434" y="1049"/>
                  </a:lnTo>
                  <a:lnTo>
                    <a:pt x="1464" y="1067"/>
                  </a:lnTo>
                  <a:lnTo>
                    <a:pt x="1494" y="1085"/>
                  </a:lnTo>
                  <a:lnTo>
                    <a:pt x="1554" y="1091"/>
                  </a:lnTo>
                  <a:lnTo>
                    <a:pt x="1607" y="1085"/>
                  </a:lnTo>
                  <a:lnTo>
                    <a:pt x="1661" y="1067"/>
                  </a:lnTo>
                  <a:lnTo>
                    <a:pt x="1697" y="1043"/>
                  </a:lnTo>
                  <a:lnTo>
                    <a:pt x="1734" y="1019"/>
                  </a:lnTo>
                  <a:lnTo>
                    <a:pt x="1752" y="995"/>
                  </a:lnTo>
                  <a:lnTo>
                    <a:pt x="1758" y="989"/>
                  </a:lnTo>
                  <a:lnTo>
                    <a:pt x="1812" y="989"/>
                  </a:lnTo>
                  <a:lnTo>
                    <a:pt x="1860" y="983"/>
                  </a:lnTo>
                  <a:lnTo>
                    <a:pt x="1907" y="965"/>
                  </a:lnTo>
                  <a:lnTo>
                    <a:pt x="1943" y="941"/>
                  </a:lnTo>
                  <a:lnTo>
                    <a:pt x="1973" y="917"/>
                  </a:lnTo>
                  <a:lnTo>
                    <a:pt x="2003" y="899"/>
                  </a:lnTo>
                  <a:lnTo>
                    <a:pt x="2015" y="881"/>
                  </a:lnTo>
                  <a:lnTo>
                    <a:pt x="2021" y="875"/>
                  </a:lnTo>
                  <a:lnTo>
                    <a:pt x="2201" y="899"/>
                  </a:lnTo>
                  <a:lnTo>
                    <a:pt x="2243" y="905"/>
                  </a:lnTo>
                  <a:lnTo>
                    <a:pt x="2273" y="899"/>
                  </a:lnTo>
                  <a:lnTo>
                    <a:pt x="2327" y="887"/>
                  </a:lnTo>
                  <a:lnTo>
                    <a:pt x="2364" y="863"/>
                  </a:lnTo>
                  <a:lnTo>
                    <a:pt x="2388" y="827"/>
                  </a:lnTo>
                  <a:lnTo>
                    <a:pt x="2400" y="797"/>
                  </a:lnTo>
                  <a:lnTo>
                    <a:pt x="2400" y="767"/>
                  </a:lnTo>
                  <a:lnTo>
                    <a:pt x="2400" y="743"/>
                  </a:lnTo>
                  <a:lnTo>
                    <a:pt x="2400" y="737"/>
                  </a:lnTo>
                  <a:lnTo>
                    <a:pt x="2418" y="737"/>
                  </a:lnTo>
                  <a:lnTo>
                    <a:pt x="2436" y="731"/>
                  </a:lnTo>
                  <a:lnTo>
                    <a:pt x="2471" y="701"/>
                  </a:lnTo>
                  <a:lnTo>
                    <a:pt x="2513" y="660"/>
                  </a:lnTo>
                  <a:lnTo>
                    <a:pt x="2555" y="606"/>
                  </a:lnTo>
                  <a:lnTo>
                    <a:pt x="2591" y="552"/>
                  </a:lnTo>
                  <a:lnTo>
                    <a:pt x="2621" y="504"/>
                  </a:lnTo>
                  <a:lnTo>
                    <a:pt x="2639" y="468"/>
                  </a:lnTo>
                  <a:lnTo>
                    <a:pt x="2646" y="462"/>
                  </a:lnTo>
                  <a:lnTo>
                    <a:pt x="2646" y="456"/>
                  </a:lnTo>
                  <a:lnTo>
                    <a:pt x="2693" y="374"/>
                  </a:lnTo>
                  <a:lnTo>
                    <a:pt x="2723" y="29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10258" name="Rectangle 18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1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59" name="Rectangle 19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 altLang="ru-RU"/>
          </a:p>
        </p:txBody>
      </p:sp>
      <p:sp>
        <p:nvSpPr>
          <p:cNvPr id="10260" name="Rectangle 20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ctr">
              <a:defRPr sz="1200"/>
            </a:lvl1pPr>
          </a:lstStyle>
          <a:p>
            <a:endParaRPr lang="ru-RU" altLang="ru-RU"/>
          </a:p>
        </p:txBody>
      </p:sp>
      <p:sp>
        <p:nvSpPr>
          <p:cNvPr id="10261" name="Rectangle 21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44F55FA-7535-4AC0-93FA-F01652E17F1F}" type="slidenum">
              <a:rPr lang="ru-RU" altLang="ru-RU"/>
              <a:pPr/>
              <a:t>‹#›</a:t>
            </a:fld>
            <a:endParaRPr lang="ru-RU" altLang="ru-RU"/>
          </a:p>
        </p:txBody>
      </p:sp>
      <p:sp>
        <p:nvSpPr>
          <p:cNvPr id="10262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495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4" r:id="rId1"/>
    <p:sldLayoutId id="2147483655" r:id="rId2"/>
    <p:sldLayoutId id="2147483656" r:id="rId3"/>
    <p:sldLayoutId id="2147483657" r:id="rId4"/>
    <p:sldLayoutId id="2147483658" r:id="rId5"/>
    <p:sldLayoutId id="2147483659" r:id="rId6"/>
    <p:sldLayoutId id="2147483660" r:id="rId7"/>
    <p:sldLayoutId id="2147483661" r:id="rId8"/>
    <p:sldLayoutId id="2147483662" r:id="rId9"/>
    <p:sldLayoutId id="2147483663" r:id="rId10"/>
    <p:sldLayoutId id="2147483664" r:id="rId11"/>
  </p:sldLayoutIdLst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FFFFFF"/>
            </a:outerShdw>
          </a:effectLst>
          <a:latin typeface="Garamond" pitchFamily="18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lr>
          <a:schemeClr val="hlink"/>
        </a:buClr>
        <a:buChar char="•"/>
        <a:defRPr sz="32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lr>
          <a:schemeClr val="tx2"/>
        </a:buClr>
        <a:buChar char="•"/>
        <a:defRPr sz="24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chemeClr val="folHlink"/>
        </a:buClr>
        <a:buChar char="•"/>
        <a:defRPr sz="2000">
          <a:solidFill>
            <a:schemeClr val="tx1"/>
          </a:solidFill>
          <a:effectLst>
            <a:outerShdw blurRad="38100" dist="38100" dir="2700000" algn="tl">
              <a:srgbClr val="FFFFFF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images.yandex.ru/yandsearch?text=%D0%BA%D0%BE%D0%BD%D1%81%D1%82%D0%B8%D1%82%D1%83%D1%86%D0%B8%D1%8F%20%D0%A0%D0%A4&amp;fp=0&amp;img_url=http%3A%2F%2Fs001.radikal.ru%2Fi195%2F1308%2F11%2F01f705ff0593.jpg&amp;pos=1&amp;rpt=simage&amp;nojs=1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svpressa.ru/photo/69679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svpressa.ru/photo/69679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//upload.wikimedia.org/wikipedia/commons/3/34/%D0%97%D0%BD%D0%B0%D0%BA_%D0%BF%D0%BE%D1%87%D0%B5%D1%82%D0%BD%D0%BE%D0%B3%D0%BE_%D0%B3%D1%80%D0%B0%D0%B6%D0%B4%D0%B0%D0%BD%D0%B8%D0%BD%D0%B0_%D0%9C%D0%BE%D1%81%D0%BA%D0%B2%D1%8B.jpeg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//upload.wikimedia.org/wikipedia/commons/0/00/Patriarch_Alexius_of_Russia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content.foto.mail.ru/mail/elkina_anjela/_answers/i-11932.jpg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92" name="Picture 8" descr="118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0"/>
            <a:ext cx="52593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394" name="WordArt 10"/>
          <p:cNvSpPr>
            <a:spLocks noChangeArrowheads="1" noChangeShapeType="1" noTextEdit="1"/>
          </p:cNvSpPr>
          <p:nvPr/>
        </p:nvSpPr>
        <p:spPr bwMode="auto">
          <a:xfrm>
            <a:off x="971550" y="1484313"/>
            <a:ext cx="7704138" cy="3097212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Гражданин</a:t>
            </a:r>
          </a:p>
          <a:p>
            <a:pPr algn="ctr"/>
            <a:r>
              <a:rPr lang="ru-RU" sz="3600" b="1" kern="10" dirty="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 России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3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9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6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888" y="0"/>
            <a:ext cx="3348037" cy="2776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700" name="WordArt 4"/>
          <p:cNvSpPr>
            <a:spLocks noChangeArrowheads="1" noChangeShapeType="1" noTextEdit="1"/>
          </p:cNvSpPr>
          <p:nvPr/>
        </p:nvSpPr>
        <p:spPr bwMode="auto">
          <a:xfrm>
            <a:off x="2268538" y="260350"/>
            <a:ext cx="4321175" cy="16557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Гражданин</a:t>
            </a:r>
          </a:p>
          <a:p>
            <a:pPr algn="ctr"/>
            <a:r>
              <a:rPr lang="ru-RU" sz="3600" b="1" kern="1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РФ</a:t>
            </a:r>
          </a:p>
        </p:txBody>
      </p:sp>
      <p:sp>
        <p:nvSpPr>
          <p:cNvPr id="29701" name="Rectangle 5"/>
          <p:cNvSpPr>
            <a:spLocks noChangeArrowheads="1"/>
          </p:cNvSpPr>
          <p:nvPr/>
        </p:nvSpPr>
        <p:spPr bwMode="auto">
          <a:xfrm>
            <a:off x="539750" y="2492375"/>
            <a:ext cx="8064500" cy="301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3200" b="1">
                <a:solidFill>
                  <a:srgbClr val="FFFFFF"/>
                </a:solidFill>
                <a:latin typeface="Times New Roman" pitchFamily="18" charset="0"/>
              </a:rPr>
              <a:t>- это человек, который имеет правовую связь с определенным государством, что позволяет ему иметь все права, предоставляемые законами этой страны и исполнять все установленные законами обязанности. </a:t>
            </a:r>
          </a:p>
        </p:txBody>
      </p:sp>
      <p:sp>
        <p:nvSpPr>
          <p:cNvPr id="29702" name="Line 6"/>
          <p:cNvSpPr>
            <a:spLocks noChangeShapeType="1"/>
          </p:cNvSpPr>
          <p:nvPr/>
        </p:nvSpPr>
        <p:spPr bwMode="auto">
          <a:xfrm>
            <a:off x="5148263" y="4005263"/>
            <a:ext cx="1152525" cy="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29703" name="Line 7"/>
          <p:cNvSpPr>
            <a:spLocks noChangeShapeType="1"/>
          </p:cNvSpPr>
          <p:nvPr/>
        </p:nvSpPr>
        <p:spPr bwMode="auto">
          <a:xfrm>
            <a:off x="611188" y="5445125"/>
            <a:ext cx="2232025" cy="0"/>
          </a:xfrm>
          <a:prstGeom prst="line">
            <a:avLst/>
          </a:prstGeom>
          <a:noFill/>
          <a:ln w="57150">
            <a:solidFill>
              <a:srgbClr val="FFFF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70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97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97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97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97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00" grpId="0" animBg="1"/>
      <p:bldP spid="29701" grpId="0"/>
      <p:bldP spid="29702" grpId="0" animBg="1"/>
      <p:bldP spid="2970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4" name="Picture 4" descr="i?id=109598637-08-72&amp;n=21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725" y="0"/>
            <a:ext cx="3851275" cy="30559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0727" name="Rectangle 7"/>
          <p:cNvSpPr>
            <a:spLocks noChangeArrowheads="1"/>
          </p:cNvSpPr>
          <p:nvPr/>
        </p:nvSpPr>
        <p:spPr bwMode="auto">
          <a:xfrm>
            <a:off x="0" y="2936875"/>
            <a:ext cx="9144000" cy="3921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47553" tIns="79350" bIns="0" anchor="ctr">
            <a:spAutoFit/>
          </a:bodyPr>
          <a:lstStyle/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altLang="ru-RU" sz="2800" b="1">
                <a:solidFill>
                  <a:srgbClr val="FFFFFF"/>
                </a:solidFill>
                <a:latin typeface="Times New Roman" pitchFamily="18" charset="0"/>
              </a:rPr>
              <a:t>Все основные права и обязанности граждан записаны в главном законе – Конституции Российской Федерации.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altLang="ru-RU" sz="2800" b="1">
                <a:solidFill>
                  <a:srgbClr val="FFFFFF"/>
                </a:solidFill>
                <a:latin typeface="Times New Roman" pitchFamily="18" charset="0"/>
              </a:rPr>
              <a:t>Все граждане России имеют равные права и равные обязанности.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altLang="ru-RU" sz="2800" b="1">
                <a:solidFill>
                  <a:srgbClr val="FFFFFF"/>
                </a:solidFill>
                <a:latin typeface="Times New Roman" pitchFamily="18" charset="0"/>
              </a:rPr>
              <a:t>Гражданином России можно стать с рождения или приобрести гражданство позже.</a:t>
            </a:r>
          </a:p>
          <a:p>
            <a:pPr>
              <a:lnSpc>
                <a:spcPct val="90000"/>
              </a:lnSpc>
              <a:buFont typeface="Wingdings" pitchFamily="2" charset="2"/>
              <a:buChar char="ü"/>
            </a:pPr>
            <a:r>
              <a:rPr lang="ru-RU" altLang="ru-RU" sz="2800" b="1">
                <a:solidFill>
                  <a:srgbClr val="FFFFFF"/>
                </a:solidFill>
                <a:latin typeface="Times New Roman" pitchFamily="18" charset="0"/>
              </a:rPr>
              <a:t>Полноправным гражданином</a:t>
            </a:r>
            <a:r>
              <a:rPr lang="ru-RU" altLang="ru-RU" sz="2800" b="1" i="1">
                <a:solidFill>
                  <a:srgbClr val="FFFFFF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 </a:t>
            </a:r>
            <a:r>
              <a:rPr lang="ru-RU" altLang="ru-RU" sz="2800" b="1">
                <a:solidFill>
                  <a:srgbClr val="FFFFFF"/>
                </a:solidFill>
                <a:latin typeface="Times New Roman" pitchFamily="18" charset="0"/>
              </a:rPr>
              <a:t>можно стать только в 18 лет. В этом возрасте у тебя будут все права и все обязанности.</a:t>
            </a:r>
          </a:p>
        </p:txBody>
      </p:sp>
      <p:sp>
        <p:nvSpPr>
          <p:cNvPr id="30728" name="WordArt 8"/>
          <p:cNvSpPr>
            <a:spLocks noChangeArrowheads="1" noChangeShapeType="1" noTextEdit="1"/>
          </p:cNvSpPr>
          <p:nvPr/>
        </p:nvSpPr>
        <p:spPr bwMode="auto">
          <a:xfrm>
            <a:off x="323850" y="0"/>
            <a:ext cx="4968875" cy="220503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Права и обязанности</a:t>
            </a:r>
          </a:p>
          <a:p>
            <a:pPr algn="ctr"/>
            <a:r>
              <a:rPr lang="ru-RU" sz="3600" b="1" kern="1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 граждан</a:t>
            </a:r>
          </a:p>
          <a:p>
            <a:pPr algn="ctr"/>
            <a:r>
              <a:rPr lang="ru-RU" sz="3600" b="1" kern="1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РФ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07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7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72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0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072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7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72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7" grpId="0" uiExpand="1" build="p"/>
      <p:bldP spid="30728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1746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749" name="Picture 5" descr="6967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113" y="3141663"/>
            <a:ext cx="3241675" cy="1873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750" name="WordArt 6"/>
          <p:cNvSpPr>
            <a:spLocks noChangeArrowheads="1" noChangeShapeType="1" noTextEdit="1"/>
          </p:cNvSpPr>
          <p:nvPr/>
        </p:nvSpPr>
        <p:spPr bwMode="auto">
          <a:xfrm>
            <a:off x="1908175" y="333375"/>
            <a:ext cx="6551613" cy="115093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Права граждан РФ</a:t>
            </a:r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2420938"/>
            <a:ext cx="2555875" cy="11874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400" b="1">
                <a:solidFill>
                  <a:srgbClr val="FFFFFF"/>
                </a:solidFill>
                <a:latin typeface="Times New Roman" pitchFamily="18" charset="0"/>
              </a:rPr>
              <a:t>Участвовать в управлении государством</a:t>
            </a:r>
          </a:p>
        </p:txBody>
      </p:sp>
      <p:sp>
        <p:nvSpPr>
          <p:cNvPr id="31752" name="Rectangle 8"/>
          <p:cNvSpPr>
            <a:spLocks noChangeArrowheads="1"/>
          </p:cNvSpPr>
          <p:nvPr/>
        </p:nvSpPr>
        <p:spPr bwMode="auto">
          <a:xfrm>
            <a:off x="3492500" y="1557338"/>
            <a:ext cx="2555875" cy="11874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endParaRPr lang="ru-RU" altLang="ru-RU" sz="2400" b="1">
              <a:solidFill>
                <a:srgbClr val="FFFFFF"/>
              </a:solidFill>
              <a:latin typeface="Times New Roman" pitchFamily="18" charset="0"/>
            </a:endParaRPr>
          </a:p>
          <a:p>
            <a:pPr algn="ctr"/>
            <a:r>
              <a:rPr lang="ru-RU" altLang="ru-RU" sz="2400" b="1">
                <a:solidFill>
                  <a:srgbClr val="FFFFFF"/>
                </a:solidFill>
                <a:latin typeface="Times New Roman" pitchFamily="18" charset="0"/>
              </a:rPr>
              <a:t>Право на жизнь</a:t>
            </a:r>
          </a:p>
          <a:p>
            <a:pPr algn="ctr"/>
            <a:endParaRPr lang="ru-RU" altLang="ru-RU" sz="2400" b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4076700"/>
            <a:ext cx="2555875" cy="11874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400" b="1">
                <a:solidFill>
                  <a:srgbClr val="FFFFFF"/>
                </a:solidFill>
                <a:latin typeface="Times New Roman" pitchFamily="18" charset="0"/>
              </a:rPr>
              <a:t>Избирать и быть избранными</a:t>
            </a:r>
          </a:p>
          <a:p>
            <a:pPr algn="ctr"/>
            <a:endParaRPr lang="ru-RU" altLang="ru-RU" sz="2400" b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754" name="Rectangle 10"/>
          <p:cNvSpPr>
            <a:spLocks noChangeArrowheads="1"/>
          </p:cNvSpPr>
          <p:nvPr/>
        </p:nvSpPr>
        <p:spPr bwMode="auto">
          <a:xfrm>
            <a:off x="1835150" y="5670550"/>
            <a:ext cx="2555875" cy="11874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endParaRPr lang="ru-RU" altLang="ru-RU" sz="2400" b="1">
              <a:solidFill>
                <a:srgbClr val="FFFFFF"/>
              </a:solidFill>
              <a:latin typeface="Times New Roman" pitchFamily="18" charset="0"/>
            </a:endParaRPr>
          </a:p>
          <a:p>
            <a:pPr algn="ctr"/>
            <a:r>
              <a:rPr lang="ru-RU" altLang="ru-RU" sz="2400" b="1">
                <a:solidFill>
                  <a:srgbClr val="FFFFFF"/>
                </a:solidFill>
                <a:latin typeface="Times New Roman" pitchFamily="18" charset="0"/>
              </a:rPr>
              <a:t>Право на отдых</a:t>
            </a:r>
          </a:p>
          <a:p>
            <a:pPr algn="ctr"/>
            <a:endParaRPr lang="ru-RU" altLang="ru-RU" sz="2400" b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6588125" y="2133600"/>
            <a:ext cx="2555875" cy="11874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400" b="1">
                <a:solidFill>
                  <a:srgbClr val="FFFFFF"/>
                </a:solidFill>
                <a:latin typeface="Times New Roman" pitchFamily="18" charset="0"/>
              </a:rPr>
              <a:t>Право на образование</a:t>
            </a:r>
          </a:p>
          <a:p>
            <a:pPr algn="ctr"/>
            <a:endParaRPr lang="ru-RU" altLang="ru-RU" sz="2400" b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756" name="Rectangle 12"/>
          <p:cNvSpPr>
            <a:spLocks noChangeArrowheads="1"/>
          </p:cNvSpPr>
          <p:nvPr/>
        </p:nvSpPr>
        <p:spPr bwMode="auto">
          <a:xfrm>
            <a:off x="6588125" y="3716338"/>
            <a:ext cx="2555875" cy="1187450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endParaRPr lang="ru-RU" altLang="ru-RU" sz="2400" b="1">
              <a:solidFill>
                <a:srgbClr val="FFFFFF"/>
              </a:solidFill>
              <a:latin typeface="Times New Roman" pitchFamily="18" charset="0"/>
            </a:endParaRPr>
          </a:p>
          <a:p>
            <a:pPr algn="ctr"/>
            <a:r>
              <a:rPr lang="ru-RU" altLang="ru-RU" sz="2400" b="1">
                <a:solidFill>
                  <a:srgbClr val="FFFFFF"/>
                </a:solidFill>
                <a:latin typeface="Times New Roman" pitchFamily="18" charset="0"/>
              </a:rPr>
              <a:t>Право на труд</a:t>
            </a:r>
          </a:p>
          <a:p>
            <a:pPr algn="ctr"/>
            <a:endParaRPr lang="ru-RU" altLang="ru-RU" sz="2400" b="1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5076825" y="5305425"/>
            <a:ext cx="2555875" cy="1552575"/>
          </a:xfrm>
          <a:prstGeom prst="rect">
            <a:avLst/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400" b="1">
                <a:solidFill>
                  <a:srgbClr val="FFFFFF"/>
                </a:solidFill>
                <a:latin typeface="Times New Roman" pitchFamily="18" charset="0"/>
              </a:rPr>
              <a:t>Право на пользование достижениями культуры</a:t>
            </a:r>
          </a:p>
        </p:txBody>
      </p:sp>
      <p:sp>
        <p:nvSpPr>
          <p:cNvPr id="31758" name="Line 14"/>
          <p:cNvSpPr>
            <a:spLocks noChangeShapeType="1"/>
          </p:cNvSpPr>
          <p:nvPr/>
        </p:nvSpPr>
        <p:spPr bwMode="auto">
          <a:xfrm flipV="1">
            <a:off x="4572000" y="2708275"/>
            <a:ext cx="0" cy="433388"/>
          </a:xfrm>
          <a:prstGeom prst="line">
            <a:avLst/>
          </a:prstGeom>
          <a:noFill/>
          <a:ln w="76200" cmpd="tri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59" name="Line 15"/>
          <p:cNvSpPr>
            <a:spLocks noChangeShapeType="1"/>
          </p:cNvSpPr>
          <p:nvPr/>
        </p:nvSpPr>
        <p:spPr bwMode="auto">
          <a:xfrm flipV="1">
            <a:off x="6300788" y="2997200"/>
            <a:ext cx="287337" cy="792163"/>
          </a:xfrm>
          <a:prstGeom prst="line">
            <a:avLst/>
          </a:prstGeom>
          <a:noFill/>
          <a:ln w="76200" cmpd="tri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0" name="Line 16"/>
          <p:cNvSpPr>
            <a:spLocks noChangeShapeType="1"/>
          </p:cNvSpPr>
          <p:nvPr/>
        </p:nvSpPr>
        <p:spPr bwMode="auto">
          <a:xfrm>
            <a:off x="6300788" y="3789363"/>
            <a:ext cx="287337" cy="503237"/>
          </a:xfrm>
          <a:prstGeom prst="line">
            <a:avLst/>
          </a:prstGeom>
          <a:noFill/>
          <a:ln w="76200" cmpd="tri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1" name="Line 17"/>
          <p:cNvSpPr>
            <a:spLocks noChangeShapeType="1"/>
          </p:cNvSpPr>
          <p:nvPr/>
        </p:nvSpPr>
        <p:spPr bwMode="auto">
          <a:xfrm flipH="1" flipV="1">
            <a:off x="2555875" y="3068638"/>
            <a:ext cx="576263" cy="936625"/>
          </a:xfrm>
          <a:prstGeom prst="line">
            <a:avLst/>
          </a:prstGeom>
          <a:noFill/>
          <a:ln w="76200" cmpd="tri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2" name="Line 18"/>
          <p:cNvSpPr>
            <a:spLocks noChangeShapeType="1"/>
          </p:cNvSpPr>
          <p:nvPr/>
        </p:nvSpPr>
        <p:spPr bwMode="auto">
          <a:xfrm flipH="1">
            <a:off x="2555875" y="4005263"/>
            <a:ext cx="503238" cy="647700"/>
          </a:xfrm>
          <a:prstGeom prst="line">
            <a:avLst/>
          </a:prstGeom>
          <a:noFill/>
          <a:ln w="76200" cmpd="tri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3" name="Line 19"/>
          <p:cNvSpPr>
            <a:spLocks noChangeShapeType="1"/>
          </p:cNvSpPr>
          <p:nvPr/>
        </p:nvSpPr>
        <p:spPr bwMode="auto">
          <a:xfrm flipH="1">
            <a:off x="3779838" y="5013325"/>
            <a:ext cx="792162" cy="647700"/>
          </a:xfrm>
          <a:prstGeom prst="line">
            <a:avLst/>
          </a:prstGeom>
          <a:noFill/>
          <a:ln w="76200" cmpd="tri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31764" name="Line 20"/>
          <p:cNvSpPr>
            <a:spLocks noChangeShapeType="1"/>
          </p:cNvSpPr>
          <p:nvPr/>
        </p:nvSpPr>
        <p:spPr bwMode="auto">
          <a:xfrm>
            <a:off x="4572000" y="5013325"/>
            <a:ext cx="863600" cy="287338"/>
          </a:xfrm>
          <a:prstGeom prst="line">
            <a:avLst/>
          </a:prstGeom>
          <a:noFill/>
          <a:ln w="76200" cmpd="tri">
            <a:solidFill>
              <a:srgbClr val="FFFFFF"/>
            </a:solidFill>
            <a:round/>
            <a:headEnd/>
            <a:tailEnd type="triangle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50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771" name="Picture 3" descr="69679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924175"/>
            <a:ext cx="3241675" cy="201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2772" name="WordArt 4"/>
          <p:cNvSpPr>
            <a:spLocks noChangeArrowheads="1" noChangeShapeType="1" noTextEdit="1"/>
          </p:cNvSpPr>
          <p:nvPr/>
        </p:nvSpPr>
        <p:spPr bwMode="auto">
          <a:xfrm>
            <a:off x="1908175" y="333375"/>
            <a:ext cx="6551613" cy="115093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Обязанности граждан РФ</a:t>
            </a:r>
          </a:p>
        </p:txBody>
      </p:sp>
      <p:sp>
        <p:nvSpPr>
          <p:cNvPr id="32774" name="AutoShape 6"/>
          <p:cNvSpPr>
            <a:spLocks noChangeArrowheads="1"/>
          </p:cNvSpPr>
          <p:nvPr/>
        </p:nvSpPr>
        <p:spPr bwMode="auto">
          <a:xfrm>
            <a:off x="250825" y="2565400"/>
            <a:ext cx="2736850" cy="15113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>
                <a:solidFill>
                  <a:srgbClr val="FFFFFF"/>
                </a:solidFill>
                <a:latin typeface="Times New Roman" pitchFamily="18" charset="0"/>
              </a:rPr>
              <a:t>Соблюдать </a:t>
            </a:r>
          </a:p>
          <a:p>
            <a:pPr algn="ctr"/>
            <a:r>
              <a:rPr lang="ru-RU" altLang="ru-RU" sz="2800" b="1" dirty="0">
                <a:solidFill>
                  <a:srgbClr val="FFFFFF"/>
                </a:solidFill>
                <a:latin typeface="Times New Roman" pitchFamily="18" charset="0"/>
              </a:rPr>
              <a:t>законы РФ</a:t>
            </a:r>
          </a:p>
        </p:txBody>
      </p:sp>
      <p:sp>
        <p:nvSpPr>
          <p:cNvPr id="32775" name="AutoShape 7"/>
          <p:cNvSpPr>
            <a:spLocks noChangeArrowheads="1"/>
          </p:cNvSpPr>
          <p:nvPr/>
        </p:nvSpPr>
        <p:spPr bwMode="auto">
          <a:xfrm>
            <a:off x="323850" y="4868863"/>
            <a:ext cx="2736850" cy="15113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>
                <a:solidFill>
                  <a:srgbClr val="FFFFFF"/>
                </a:solidFill>
                <a:latin typeface="Times New Roman" pitchFamily="18" charset="0"/>
              </a:rPr>
              <a:t>Платить </a:t>
            </a:r>
            <a:endParaRPr lang="ru-RU" altLang="ru-RU" sz="2800" b="1" dirty="0" smtClean="0">
              <a:solidFill>
                <a:srgbClr val="FFFFFF"/>
              </a:solidFill>
              <a:latin typeface="Times New Roman" pitchFamily="18" charset="0"/>
            </a:endParaRPr>
          </a:p>
          <a:p>
            <a:pPr algn="ctr"/>
            <a:r>
              <a:rPr lang="ru-RU" altLang="ru-RU" sz="2800" b="1" dirty="0" smtClean="0">
                <a:solidFill>
                  <a:srgbClr val="FFFFFF"/>
                </a:solidFill>
                <a:latin typeface="Times New Roman" pitchFamily="18" charset="0"/>
              </a:rPr>
              <a:t>законные</a:t>
            </a:r>
            <a:endParaRPr lang="ru-RU" altLang="ru-RU" sz="2800" b="1" dirty="0">
              <a:solidFill>
                <a:srgbClr val="FFFFFF"/>
              </a:solidFill>
              <a:latin typeface="Times New Roman" pitchFamily="18" charset="0"/>
            </a:endParaRPr>
          </a:p>
          <a:p>
            <a:pPr algn="ctr"/>
            <a:r>
              <a:rPr lang="ru-RU" altLang="ru-RU" sz="2800" b="1" dirty="0">
                <a:solidFill>
                  <a:srgbClr val="FFFFFF"/>
                </a:solidFill>
                <a:latin typeface="Times New Roman" pitchFamily="18" charset="0"/>
              </a:rPr>
              <a:t>налоги и сборы</a:t>
            </a:r>
          </a:p>
        </p:txBody>
      </p:sp>
      <p:sp>
        <p:nvSpPr>
          <p:cNvPr id="32776" name="AutoShape 8"/>
          <p:cNvSpPr>
            <a:spLocks noChangeArrowheads="1"/>
          </p:cNvSpPr>
          <p:nvPr/>
        </p:nvSpPr>
        <p:spPr bwMode="auto">
          <a:xfrm>
            <a:off x="6156325" y="2636838"/>
            <a:ext cx="2736850" cy="15113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>
                <a:solidFill>
                  <a:srgbClr val="FFFFFF"/>
                </a:solidFill>
                <a:latin typeface="Times New Roman" pitchFamily="18" charset="0"/>
              </a:rPr>
              <a:t>Бережно </a:t>
            </a:r>
          </a:p>
          <a:p>
            <a:pPr algn="ctr"/>
            <a:r>
              <a:rPr lang="ru-RU" altLang="ru-RU" sz="2800" b="1">
                <a:solidFill>
                  <a:srgbClr val="FFFFFF"/>
                </a:solidFill>
                <a:latin typeface="Times New Roman" pitchFamily="18" charset="0"/>
              </a:rPr>
              <a:t>относиться к</a:t>
            </a:r>
          </a:p>
          <a:p>
            <a:pPr algn="ctr"/>
            <a:r>
              <a:rPr lang="ru-RU" altLang="ru-RU" sz="2800" b="1">
                <a:solidFill>
                  <a:srgbClr val="FFFFFF"/>
                </a:solidFill>
                <a:latin typeface="Times New Roman" pitchFamily="18" charset="0"/>
              </a:rPr>
              <a:t>природе</a:t>
            </a:r>
          </a:p>
        </p:txBody>
      </p:sp>
      <p:sp>
        <p:nvSpPr>
          <p:cNvPr id="32777" name="AutoShape 9"/>
          <p:cNvSpPr>
            <a:spLocks noChangeArrowheads="1"/>
          </p:cNvSpPr>
          <p:nvPr/>
        </p:nvSpPr>
        <p:spPr bwMode="auto">
          <a:xfrm>
            <a:off x="3168650" y="1628800"/>
            <a:ext cx="2736850" cy="1511300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 smtClean="0">
                <a:solidFill>
                  <a:srgbClr val="FFFFFF"/>
                </a:solidFill>
                <a:latin typeface="Times New Roman" pitchFamily="18" charset="0"/>
              </a:rPr>
              <a:t>Защищать </a:t>
            </a:r>
          </a:p>
          <a:p>
            <a:pPr algn="ctr"/>
            <a:r>
              <a:rPr lang="ru-RU" altLang="ru-RU" sz="2800" b="1" dirty="0" smtClean="0">
                <a:solidFill>
                  <a:srgbClr val="FFFFFF"/>
                </a:solidFill>
                <a:latin typeface="Times New Roman" pitchFamily="18" charset="0"/>
              </a:rPr>
              <a:t>Отечество</a:t>
            </a:r>
          </a:p>
          <a:p>
            <a:pPr algn="ctr"/>
            <a:endParaRPr lang="ru-RU" altLang="ru-RU" sz="2400" b="1" dirty="0" smtClean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32778" name="AutoShape 10"/>
          <p:cNvSpPr>
            <a:spLocks noChangeArrowheads="1"/>
          </p:cNvSpPr>
          <p:nvPr/>
        </p:nvSpPr>
        <p:spPr bwMode="auto">
          <a:xfrm>
            <a:off x="6011863" y="4941888"/>
            <a:ext cx="2881312" cy="1916112"/>
          </a:xfrm>
          <a:prstGeom prst="roundRect">
            <a:avLst>
              <a:gd name="adj" fmla="val 16667"/>
            </a:avLst>
          </a:prstGeom>
          <a:solidFill>
            <a:srgbClr val="FF0000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algn="ctr"/>
            <a:r>
              <a:rPr lang="ru-RU" altLang="ru-RU" sz="2800" b="1" dirty="0">
                <a:solidFill>
                  <a:srgbClr val="FFFFFF"/>
                </a:solidFill>
                <a:latin typeface="Times New Roman" pitchFamily="18" charset="0"/>
              </a:rPr>
              <a:t>Беречь </a:t>
            </a:r>
            <a:endParaRPr lang="ru-RU" altLang="ru-RU" sz="2800" b="1" dirty="0" smtClean="0">
              <a:solidFill>
                <a:srgbClr val="FFFFFF"/>
              </a:solidFill>
              <a:latin typeface="Times New Roman" pitchFamily="18" charset="0"/>
            </a:endParaRPr>
          </a:p>
          <a:p>
            <a:pPr algn="ctr"/>
            <a:r>
              <a:rPr lang="ru-RU" altLang="ru-RU" sz="2800" b="1" dirty="0" smtClean="0">
                <a:solidFill>
                  <a:srgbClr val="FFFFFF"/>
                </a:solidFill>
                <a:latin typeface="Times New Roman" pitchFamily="18" charset="0"/>
              </a:rPr>
              <a:t>памятники </a:t>
            </a:r>
            <a:endParaRPr lang="ru-RU" altLang="ru-RU" sz="2800" b="1" dirty="0">
              <a:solidFill>
                <a:srgbClr val="FFFFFF"/>
              </a:solidFill>
              <a:latin typeface="Times New Roman" pitchFamily="18" charset="0"/>
            </a:endParaRPr>
          </a:p>
          <a:p>
            <a:pPr algn="ctr"/>
            <a:r>
              <a:rPr lang="ru-RU" altLang="ru-RU" sz="2800" b="1" dirty="0">
                <a:solidFill>
                  <a:srgbClr val="FFFFFF"/>
                </a:solidFill>
                <a:latin typeface="Times New Roman" pitchFamily="18" charset="0"/>
              </a:rPr>
              <a:t>истории и </a:t>
            </a:r>
          </a:p>
          <a:p>
            <a:pPr algn="ctr"/>
            <a:r>
              <a:rPr lang="ru-RU" altLang="ru-RU" sz="2800" b="1" dirty="0">
                <a:solidFill>
                  <a:srgbClr val="FFFFFF"/>
                </a:solidFill>
                <a:latin typeface="Times New Roman" pitchFamily="18" charset="0"/>
              </a:rPr>
              <a:t>культуры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27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98" name="Picture 26" descr="1"/>
          <p:cNvPicPr>
            <a:picLocks noChangeAspect="1" noChangeArrowheads="1"/>
          </p:cNvPicPr>
          <p:nvPr/>
        </p:nvPicPr>
        <p:blipFill>
          <a:blip r:embed="rId2">
            <a:lum bright="-6000" contrast="-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3350" y="0"/>
            <a:ext cx="6985000" cy="6985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101" name="WordArt 29"/>
          <p:cNvSpPr>
            <a:spLocks noChangeArrowheads="1" noChangeShapeType="1" noTextEdit="1"/>
          </p:cNvSpPr>
          <p:nvPr/>
        </p:nvSpPr>
        <p:spPr bwMode="auto">
          <a:xfrm>
            <a:off x="468313" y="476250"/>
            <a:ext cx="7848600" cy="10080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План урока:</a:t>
            </a:r>
          </a:p>
        </p:txBody>
      </p:sp>
      <p:sp>
        <p:nvSpPr>
          <p:cNvPr id="3102" name="Rectangle 30"/>
          <p:cNvSpPr>
            <a:spLocks noChangeArrowheads="1"/>
          </p:cNvSpPr>
          <p:nvPr/>
        </p:nvSpPr>
        <p:spPr bwMode="auto">
          <a:xfrm>
            <a:off x="539750" y="1436688"/>
            <a:ext cx="8261350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/>
          <a:p>
            <a:r>
              <a:rPr lang="ru-RU" altLang="ru-RU" sz="3200" b="1" dirty="0">
                <a:solidFill>
                  <a:srgbClr val="FFFFFF"/>
                </a:solidFill>
                <a:latin typeface="Times New Roman" pitchFamily="18" charset="0"/>
              </a:rPr>
              <a:t>1. Гражданин — Отечества достойный сын.</a:t>
            </a:r>
          </a:p>
          <a:p>
            <a:r>
              <a:rPr lang="ru-RU" altLang="ru-RU" sz="3200" b="1" dirty="0">
                <a:solidFill>
                  <a:srgbClr val="FFFFFF"/>
                </a:solidFill>
                <a:latin typeface="Times New Roman" pitchFamily="18" charset="0"/>
              </a:rPr>
              <a:t>2. Права граждан России.</a:t>
            </a:r>
          </a:p>
          <a:p>
            <a:r>
              <a:rPr lang="ru-RU" altLang="ru-RU" sz="3200" b="1" dirty="0">
                <a:solidFill>
                  <a:srgbClr val="FFFFFF"/>
                </a:solidFill>
                <a:latin typeface="Times New Roman" pitchFamily="18" charset="0"/>
              </a:rPr>
              <a:t>3. Обязанности граждан.</a:t>
            </a:r>
          </a:p>
          <a:p>
            <a:r>
              <a:rPr lang="ru-RU" altLang="ru-RU" sz="3200" b="1" dirty="0">
                <a:solidFill>
                  <a:srgbClr val="FFFFFF"/>
                </a:solidFill>
                <a:latin typeface="Times New Roman" pitchFamily="18" charset="0"/>
              </a:rPr>
              <a:t>4. Что такое гражданственность.</a:t>
            </a:r>
          </a:p>
        </p:txBody>
      </p:sp>
      <p:sp>
        <p:nvSpPr>
          <p:cNvPr id="3103" name="WordArt 31"/>
          <p:cNvSpPr>
            <a:spLocks noChangeArrowheads="1" noChangeShapeType="1" noTextEdit="1"/>
          </p:cNvSpPr>
          <p:nvPr/>
        </p:nvSpPr>
        <p:spPr bwMode="auto">
          <a:xfrm>
            <a:off x="395288" y="3644900"/>
            <a:ext cx="7848600" cy="1008063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 dirty="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Домашнее задание:</a:t>
            </a:r>
          </a:p>
        </p:txBody>
      </p:sp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323850" y="4816475"/>
            <a:ext cx="8372475" cy="2041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>
            <a:spAutoFit/>
          </a:bodyPr>
          <a:lstStyle>
            <a:lvl1pPr marL="342900" indent="-342900">
              <a:defRPr>
                <a:solidFill>
                  <a:schemeClr val="tx1"/>
                </a:solidFill>
                <a:latin typeface="Arial" charset="0"/>
              </a:defRPr>
            </a:lvl1pPr>
            <a:lvl2pPr marL="800100" indent="-342900">
              <a:defRPr>
                <a:solidFill>
                  <a:schemeClr val="tx1"/>
                </a:solidFill>
                <a:latin typeface="Arial" charset="0"/>
              </a:defRPr>
            </a:lvl2pPr>
            <a:lvl3pPr marL="1257300" indent="-342900">
              <a:defRPr>
                <a:solidFill>
                  <a:schemeClr val="tx1"/>
                </a:solidFill>
                <a:latin typeface="Arial" charset="0"/>
              </a:defRPr>
            </a:lvl3pPr>
            <a:lvl4pPr marL="1714500" indent="-342900">
              <a:defRPr>
                <a:solidFill>
                  <a:schemeClr val="tx1"/>
                </a:solidFill>
                <a:latin typeface="Arial" charset="0"/>
              </a:defRPr>
            </a:lvl4pPr>
            <a:lvl5pPr marL="2171700" indent="-342900">
              <a:defRPr>
                <a:solidFill>
                  <a:schemeClr val="tx1"/>
                </a:solidFill>
                <a:latin typeface="Arial" charset="0"/>
              </a:defRPr>
            </a:lvl5pPr>
            <a:lvl6pPr marL="26289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6pPr>
            <a:lvl7pPr marL="30861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7pPr>
            <a:lvl8pPr marL="35433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8pPr>
            <a:lvl9pPr marL="4000500" indent="-3429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</a:defRPr>
            </a:lvl9pPr>
          </a:lstStyle>
          <a:p>
            <a:pPr>
              <a:buFontTx/>
              <a:buAutoNum type="arabicPeriod"/>
            </a:pPr>
            <a:r>
              <a:rPr lang="ru-RU" altLang="ru-RU" sz="3200" b="1" dirty="0">
                <a:solidFill>
                  <a:srgbClr val="FFFFFF"/>
                </a:solidFill>
                <a:latin typeface="Times New Roman" pitchFamily="18" charset="0"/>
              </a:rPr>
              <a:t>Параграф № 13 – читать и пересказывать.</a:t>
            </a:r>
          </a:p>
          <a:p>
            <a:pPr>
              <a:buFontTx/>
              <a:buAutoNum type="arabicPeriod"/>
            </a:pPr>
            <a:r>
              <a:rPr lang="ru-RU" altLang="ru-RU" sz="3200" b="1" dirty="0">
                <a:solidFill>
                  <a:srgbClr val="FFFFFF"/>
                </a:solidFill>
                <a:latin typeface="Times New Roman" pitchFamily="18" charset="0"/>
              </a:rPr>
              <a:t> Вопросы и задания на стр. 111 – устно.</a:t>
            </a:r>
          </a:p>
          <a:p>
            <a:pPr>
              <a:buFontTx/>
              <a:buAutoNum type="arabicPeriod"/>
            </a:pPr>
            <a:r>
              <a:rPr lang="ru-RU" altLang="ru-RU" sz="3200" b="1" dirty="0">
                <a:solidFill>
                  <a:srgbClr val="FFFFFF"/>
                </a:solidFill>
                <a:latin typeface="Times New Roman" pitchFamily="18" charset="0"/>
              </a:rPr>
              <a:t>Подготовить сообщение о выдающемся </a:t>
            </a:r>
          </a:p>
          <a:p>
            <a:r>
              <a:rPr lang="ru-RU" altLang="ru-RU" sz="3200" b="1" dirty="0">
                <a:solidFill>
                  <a:srgbClr val="FFFFFF"/>
                </a:solidFill>
                <a:latin typeface="Times New Roman" pitchFamily="18" charset="0"/>
              </a:rPr>
              <a:t>гражданине России.</a:t>
            </a:r>
            <a:r>
              <a:rPr lang="ru-RU" altLang="ru-RU" dirty="0">
                <a:latin typeface="Garamond" pitchFamily="18" charset="0"/>
              </a:rPr>
              <a:t>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10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10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10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10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3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10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10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48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310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53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310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01" grpId="0" animBg="1"/>
      <p:bldP spid="3102" grpId="0" uiExpand="1" build="p"/>
      <p:bldP spid="3103" grpId="0" animBg="1"/>
      <p:bldP spid="3104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1" name="Picture 5" descr="1188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8175" y="0"/>
            <a:ext cx="5259388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9462" name="Rectangle 6"/>
          <p:cNvSpPr>
            <a:spLocks noChangeArrowheads="1"/>
          </p:cNvSpPr>
          <p:nvPr/>
        </p:nvSpPr>
        <p:spPr bwMode="auto">
          <a:xfrm>
            <a:off x="2051050" y="3282950"/>
            <a:ext cx="4249738" cy="1800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800" b="1" dirty="0">
                <a:solidFill>
                  <a:srgbClr val="FFFF00"/>
                </a:solidFill>
                <a:latin typeface="Times New Roman" pitchFamily="18" charset="0"/>
              </a:rPr>
              <a:t>Гражданину Минину </a:t>
            </a:r>
          </a:p>
          <a:p>
            <a:pPr algn="ctr"/>
            <a:r>
              <a:rPr lang="ru-RU" altLang="ru-RU" sz="2800" b="1" dirty="0">
                <a:solidFill>
                  <a:srgbClr val="FFFF00"/>
                </a:solidFill>
                <a:latin typeface="Times New Roman" pitchFamily="18" charset="0"/>
              </a:rPr>
              <a:t>и князю Пожарскому </a:t>
            </a:r>
          </a:p>
          <a:p>
            <a:pPr algn="ctr"/>
            <a:r>
              <a:rPr lang="ru-RU" altLang="ru-RU" sz="2800" b="1" dirty="0">
                <a:solidFill>
                  <a:srgbClr val="FFFF00"/>
                </a:solidFill>
                <a:latin typeface="Times New Roman" pitchFamily="18" charset="0"/>
              </a:rPr>
              <a:t>благодарная Россия. </a:t>
            </a:r>
          </a:p>
          <a:p>
            <a:pPr algn="ctr"/>
            <a:r>
              <a:rPr lang="ru-RU" altLang="ru-RU" sz="2800" b="1" dirty="0">
                <a:solidFill>
                  <a:srgbClr val="FFFF00"/>
                </a:solidFill>
                <a:latin typeface="Times New Roman" pitchFamily="18" charset="0"/>
              </a:rPr>
              <a:t>Лета 1818. </a:t>
            </a:r>
          </a:p>
        </p:txBody>
      </p:sp>
      <p:sp>
        <p:nvSpPr>
          <p:cNvPr id="19463" name="WordArt 7"/>
          <p:cNvSpPr>
            <a:spLocks noChangeArrowheads="1" noChangeShapeType="1" noTextEdit="1"/>
          </p:cNvSpPr>
          <p:nvPr/>
        </p:nvSpPr>
        <p:spPr bwMode="auto">
          <a:xfrm>
            <a:off x="1763713" y="333375"/>
            <a:ext cx="2016125" cy="11525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762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19464" name="Text Box 8"/>
          <p:cNvSpPr txBox="1">
            <a:spLocks noChangeArrowheads="1"/>
          </p:cNvSpPr>
          <p:nvPr/>
        </p:nvSpPr>
        <p:spPr bwMode="auto">
          <a:xfrm>
            <a:off x="4211638" y="333375"/>
            <a:ext cx="46815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altLang="ru-RU" sz="2800" b="1" dirty="0">
                <a:solidFill>
                  <a:srgbClr val="FFFFFF"/>
                </a:solidFill>
                <a:latin typeface="Times New Roman" pitchFamily="18" charset="0"/>
              </a:rPr>
              <a:t>Какого мы называем гражданином?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4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3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3000" fill="hold"/>
                                        <p:tgtEl>
                                          <p:spTgt spid="194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3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18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94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24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6" dur="8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7" dur="8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8" dur="80"/>
                                        <p:tgtEl>
                                          <p:spTgt spid="1946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  <p:bldP spid="19463" grpId="0" animBg="1"/>
      <p:bldP spid="1946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12" name="Picture 8" descr="800px-Lissner"/>
          <p:cNvPicPr>
            <a:picLocks noChangeAspect="1" noChangeArrowheads="1"/>
          </p:cNvPicPr>
          <p:nvPr/>
        </p:nvPicPr>
        <p:blipFill>
          <a:blip r:embed="rId2">
            <a:lum brigh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1509" name="WordArt 5"/>
          <p:cNvSpPr>
            <a:spLocks noChangeArrowheads="1" noChangeShapeType="1" noTextEdit="1"/>
          </p:cNvSpPr>
          <p:nvPr/>
        </p:nvSpPr>
        <p:spPr bwMode="auto">
          <a:xfrm>
            <a:off x="250825" y="188913"/>
            <a:ext cx="2016125" cy="11525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762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21510" name="WordArt 6"/>
          <p:cNvSpPr>
            <a:spLocks noChangeArrowheads="1" noChangeShapeType="1" noTextEdit="1"/>
          </p:cNvSpPr>
          <p:nvPr/>
        </p:nvSpPr>
        <p:spPr bwMode="auto">
          <a:xfrm>
            <a:off x="2843213" y="404813"/>
            <a:ext cx="3744912" cy="7207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Задание:</a:t>
            </a:r>
          </a:p>
        </p:txBody>
      </p:sp>
      <p:sp>
        <p:nvSpPr>
          <p:cNvPr id="21511" name="Text Box 7"/>
          <p:cNvSpPr txBox="1">
            <a:spLocks noChangeArrowheads="1"/>
          </p:cNvSpPr>
          <p:nvPr/>
        </p:nvSpPr>
        <p:spPr bwMode="auto">
          <a:xfrm>
            <a:off x="827088" y="1484313"/>
            <a:ext cx="7777162" cy="47259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buClr>
                <a:srgbClr val="FFFF00"/>
              </a:buClr>
              <a:buFont typeface="Wingdings" pitchFamily="2" charset="2"/>
              <a:buNone/>
            </a:pPr>
            <a:r>
              <a:rPr lang="ru-RU" altLang="ru-RU" sz="3600" b="1" dirty="0">
                <a:solidFill>
                  <a:srgbClr val="FFFFFF"/>
                </a:solidFill>
                <a:latin typeface="Times New Roman" pitchFamily="18" charset="0"/>
              </a:rPr>
              <a:t>Прочитайте текст на стр. 110, под рубрикой «Путешествие в прошлое» и ответьте на вопросы:</a:t>
            </a:r>
          </a:p>
          <a:p>
            <a:pPr>
              <a:buClr>
                <a:srgbClr val="FFFF00"/>
              </a:buClr>
              <a:buFont typeface="Wingdings" pitchFamily="2" charset="2"/>
              <a:buChar char="ü"/>
            </a:pPr>
            <a:r>
              <a:rPr lang="ru-RU" altLang="ru-RU" sz="3600" b="1" dirty="0">
                <a:solidFill>
                  <a:srgbClr val="FFFFFF"/>
                </a:solidFill>
                <a:latin typeface="Times New Roman" pitchFamily="18" charset="0"/>
              </a:rPr>
              <a:t> </a:t>
            </a:r>
            <a:r>
              <a:rPr lang="ru-RU" altLang="ru-RU" sz="3200" b="1" i="1" dirty="0">
                <a:solidFill>
                  <a:srgbClr val="FFFF00"/>
                </a:solidFill>
                <a:latin typeface="Times New Roman" pitchFamily="18" charset="0"/>
              </a:rPr>
              <a:t>Что значит быть патриотом? 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3200" b="1" i="1" dirty="0">
                <a:solidFill>
                  <a:srgbClr val="FFFF00"/>
                </a:solidFill>
                <a:latin typeface="Times New Roman" pitchFamily="18" charset="0"/>
              </a:rPr>
              <a:t>Как вы думаете, какого человека можно на звать достойным сыном своего Отечества?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3200" b="1" i="1" dirty="0">
                <a:solidFill>
                  <a:srgbClr val="FFFF00"/>
                </a:solidFill>
                <a:latin typeface="Times New Roman" pitchFamily="18" charset="0"/>
              </a:rPr>
              <a:t>Как вы думаете, почему Кузьма Минин был назван гражданином?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5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15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15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151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5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51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15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151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9" grpId="0" animBg="1"/>
      <p:bldP spid="21510" grpId="0" animBg="1"/>
      <p:bldP spid="21511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1908175" y="1200150"/>
            <a:ext cx="7235825" cy="2227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altLang="ru-RU" sz="2800" b="1" dirty="0">
                <a:solidFill>
                  <a:srgbClr val="FFFFFF"/>
                </a:solidFill>
                <a:latin typeface="Times New Roman" pitchFamily="18" charset="0"/>
              </a:rPr>
              <a:t>член общины или народа, состоящего под одним общим управлением; каждое лицо или человек из составляющих народ, землю, государство. </a:t>
            </a:r>
          </a:p>
          <a:p>
            <a:pPr algn="r"/>
            <a:r>
              <a:rPr lang="ru-RU" altLang="ru-RU" sz="2800" b="1" dirty="0">
                <a:solidFill>
                  <a:srgbClr val="FFFFFF"/>
                </a:solidFill>
                <a:latin typeface="Times New Roman" pitchFamily="18" charset="0"/>
              </a:rPr>
              <a:t>В.И. Даль</a:t>
            </a:r>
          </a:p>
        </p:txBody>
      </p:sp>
      <p:sp>
        <p:nvSpPr>
          <p:cNvPr id="23558" name="WordArt 6"/>
          <p:cNvSpPr>
            <a:spLocks noChangeArrowheads="1" noChangeShapeType="1" noTextEdit="1"/>
          </p:cNvSpPr>
          <p:nvPr/>
        </p:nvSpPr>
        <p:spPr bwMode="auto">
          <a:xfrm>
            <a:off x="2843213" y="260350"/>
            <a:ext cx="4321175" cy="865188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381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Bookman Old Style"/>
              </a:rPr>
              <a:t>Гражданин -</a:t>
            </a:r>
          </a:p>
        </p:txBody>
      </p:sp>
      <p:pic>
        <p:nvPicPr>
          <p:cNvPr id="23560" name="Picture 8" descr="454px-Ilja_Jefimowitsch_Repin_01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24175"/>
            <a:ext cx="2976563" cy="3933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3561" name="Rectangle 9"/>
          <p:cNvSpPr>
            <a:spLocks noChangeArrowheads="1"/>
          </p:cNvSpPr>
          <p:nvPr/>
        </p:nvSpPr>
        <p:spPr bwMode="auto">
          <a:xfrm>
            <a:off x="0" y="5919788"/>
            <a:ext cx="2987675" cy="1006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000" b="1" dirty="0">
                <a:solidFill>
                  <a:srgbClr val="FFFFFF"/>
                </a:solidFill>
                <a:latin typeface="Times New Roman" pitchFamily="18" charset="0"/>
              </a:rPr>
              <a:t>П. М. Третьяков - почетный гражданин Москвы с 1896 г.</a:t>
            </a:r>
            <a:endParaRPr lang="ru-RU" altLang="ru-RU" sz="2000" dirty="0">
              <a:solidFill>
                <a:srgbClr val="FFFFFF"/>
              </a:solidFill>
              <a:latin typeface="Times New Roman" pitchFamily="18" charset="0"/>
            </a:endParaRPr>
          </a:p>
        </p:txBody>
      </p:sp>
      <p:sp>
        <p:nvSpPr>
          <p:cNvPr id="23562" name="Rectangle 10"/>
          <p:cNvSpPr>
            <a:spLocks noChangeArrowheads="1"/>
          </p:cNvSpPr>
          <p:nvPr/>
        </p:nvSpPr>
        <p:spPr bwMode="auto">
          <a:xfrm>
            <a:off x="3059113" y="3500438"/>
            <a:ext cx="6084887" cy="2628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47553" tIns="73002" bIns="0" anchor="ctr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altLang="ru-RU" sz="2400" b="1" dirty="0">
                <a:solidFill>
                  <a:srgbClr val="FFFFFF"/>
                </a:solidFill>
                <a:latin typeface="Times New Roman" pitchFamily="18" charset="0"/>
              </a:rPr>
              <a:t>Слово «гражданин» происходит от русских слов «горожанин», «городской житель».</a:t>
            </a:r>
            <a:endParaRPr lang="ru-RU" altLang="ru-RU" sz="2400" dirty="0">
              <a:solidFill>
                <a:srgbClr val="FFFFFF"/>
              </a:solidFill>
              <a:latin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altLang="ru-RU" sz="2400" b="1" dirty="0">
                <a:solidFill>
                  <a:srgbClr val="FFFFFF"/>
                </a:solidFill>
                <a:latin typeface="Times New Roman" pitchFamily="18" charset="0"/>
              </a:rPr>
              <a:t>В </a:t>
            </a:r>
            <a:r>
              <a:rPr lang="en-US" altLang="ru-RU" sz="2400" b="1" dirty="0">
                <a:solidFill>
                  <a:srgbClr val="FFFFFF"/>
                </a:solidFill>
                <a:latin typeface="Times New Roman" pitchFamily="18" charset="0"/>
              </a:rPr>
              <a:t>XIX </a:t>
            </a:r>
            <a:r>
              <a:rPr lang="ru-RU" altLang="ru-RU" sz="2400" b="1" dirty="0">
                <a:solidFill>
                  <a:srgbClr val="FFFFFF"/>
                </a:solidFill>
                <a:latin typeface="Times New Roman" pitchFamily="18" charset="0"/>
              </a:rPr>
              <a:t>веке звание почётного </a:t>
            </a:r>
            <a:r>
              <a:rPr lang="ru-RU" altLang="ru-RU" sz="2400" b="1" dirty="0" err="1">
                <a:solidFill>
                  <a:srgbClr val="FFFFFF"/>
                </a:solidFill>
                <a:latin typeface="Times New Roman" pitchFamily="18" charset="0"/>
              </a:rPr>
              <a:t>горожа-нина</a:t>
            </a:r>
            <a:r>
              <a:rPr lang="ru-RU" altLang="ru-RU" sz="2400" b="1" dirty="0">
                <a:solidFill>
                  <a:srgbClr val="FFFFFF"/>
                </a:solidFill>
                <a:latin typeface="Times New Roman" pitchFamily="18" charset="0"/>
              </a:rPr>
              <a:t> присваивалось за особые заслуги купцам, военным и гражданским чиновникам.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0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356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20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356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4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26" dur="2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35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35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7" grpId="0"/>
      <p:bldP spid="23558" grpId="0" animBg="1"/>
      <p:bldP spid="2356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9" name="Rectangle 9"/>
          <p:cNvSpPr>
            <a:spLocks noChangeArrowheads="1"/>
          </p:cNvSpPr>
          <p:nvPr/>
        </p:nvSpPr>
        <p:spPr bwMode="auto">
          <a:xfrm>
            <a:off x="0" y="908050"/>
            <a:ext cx="5651500" cy="4108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400" b="1">
                <a:solidFill>
                  <a:srgbClr val="FFFF00"/>
                </a:solidFill>
                <a:latin typeface="Times New Roman" pitchFamily="18" charset="0"/>
              </a:rPr>
              <a:t>Почётный гражданин города Москвы</a:t>
            </a:r>
            <a:r>
              <a:rPr lang="ru-RU" altLang="ru-RU" sz="2400" b="1">
                <a:solidFill>
                  <a:srgbClr val="FFFFFF"/>
                </a:solidFill>
                <a:latin typeface="Times New Roman" pitchFamily="18" charset="0"/>
              </a:rPr>
              <a:t> - почётное звание, присваиваемое Московской городской думой гражданам Российской Федерации и других государств в целях признания выдающихся заслуг перед Москвой, поощрения личной деятельности, направленной на пользу города, обеспечения его благополучия и процветания. Существовало в 1866-1917 годах, восстановлено в 1995 году. </a:t>
            </a:r>
          </a:p>
        </p:txBody>
      </p:sp>
      <p:pic>
        <p:nvPicPr>
          <p:cNvPr id="25611" name="Picture 11" descr="File:Знак почетного гражданина Москвы.jpeg">
            <a:hlinkClick r:id="rId2"/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94350" y="0"/>
            <a:ext cx="3549650" cy="64531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60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1" dur="2000"/>
                                        <p:tgtEl>
                                          <p:spTgt spid="256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651" name="Picture 3" descr="File:Patriarch Alexius of Russia.jpg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14925" y="0"/>
            <a:ext cx="4029075" cy="53006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6300788" y="4652963"/>
            <a:ext cx="1651000" cy="396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r>
              <a:rPr lang="ru-RU" altLang="ru-RU" sz="2000" b="1">
                <a:solidFill>
                  <a:srgbClr val="FFFFFF"/>
                </a:solidFill>
                <a:latin typeface="Times New Roman" pitchFamily="18" charset="0"/>
              </a:rPr>
              <a:t>Алексий II</a:t>
            </a:r>
          </a:p>
        </p:txBody>
      </p:sp>
      <p:sp>
        <p:nvSpPr>
          <p:cNvPr id="27653" name="Rectangle 5"/>
          <p:cNvSpPr>
            <a:spLocks noChangeArrowheads="1"/>
          </p:cNvSpPr>
          <p:nvPr/>
        </p:nvSpPr>
        <p:spPr bwMode="auto">
          <a:xfrm>
            <a:off x="250825" y="2133600"/>
            <a:ext cx="4859338" cy="4362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800" b="1">
                <a:solidFill>
                  <a:srgbClr val="FFFFFF"/>
                </a:solidFill>
                <a:latin typeface="Times New Roman" pitchFamily="18" charset="0"/>
              </a:rPr>
              <a:t>Алексей Михайлович Ридигер (Алексий II) (13 сентября 2000 года) — «за заслуги перед столицей в возрождении храмов, отечественной культуры, многолетнюю благотворительную и попечительскую деятельность».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3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7" dur="2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76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2" grpId="0"/>
      <p:bldP spid="2765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7" name="Picture 3" descr="full_Pochetniygradanin2"/>
          <p:cNvPicPr>
            <a:picLocks noChangeAspect="1" noChangeArrowheads="1"/>
          </p:cNvPicPr>
          <p:nvPr/>
        </p:nvPicPr>
        <p:blipFill>
          <a:blip r:embed="rId2">
            <a:lum bright="-2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450" y="0"/>
            <a:ext cx="7019925" cy="68802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3844925"/>
            <a:ext cx="9144000" cy="301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anchor="ctr">
            <a:spAutoFit/>
          </a:bodyPr>
          <a:lstStyle/>
          <a:p>
            <a:pPr algn="ctr"/>
            <a:r>
              <a:rPr lang="ru-RU" altLang="ru-RU" sz="2400" b="1">
                <a:solidFill>
                  <a:srgbClr val="FFFFFF"/>
                </a:solidFill>
                <a:latin typeface="Times New Roman" pitchFamily="18" charset="0"/>
              </a:rPr>
              <a:t>Звание «Почетный гражданин России» вновь было введено в России в 2013 г. Оно может быть присвоено как гражданам России, так и иностранцам "за выдающиеся заслуги перед народами Российской Федерации по духовному и нравственному развитию гражданского общества, достижению его благополучия и процветания, укреплению авторитета российского государства за рубежом, иные заслуги во благо граждан Российской Федерации«. 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6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Picture 2" descr="1"/>
          <p:cNvPicPr>
            <a:picLocks noChangeAspect="1" noChangeArrowheads="1"/>
          </p:cNvPicPr>
          <p:nvPr/>
        </p:nvPicPr>
        <p:blipFill>
          <a:blip r:embed="rId2" cstate="print">
            <a:lum bright="-6000" contrast="-84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2089150" cy="2089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8675" name="WordArt 3"/>
          <p:cNvSpPr>
            <a:spLocks noChangeArrowheads="1" noChangeShapeType="1" noTextEdit="1"/>
          </p:cNvSpPr>
          <p:nvPr/>
        </p:nvSpPr>
        <p:spPr bwMode="auto">
          <a:xfrm>
            <a:off x="3708400" y="188913"/>
            <a:ext cx="2016125" cy="1152525"/>
          </a:xfrm>
          <a:prstGeom prst="rect">
            <a:avLst/>
          </a:prstGeom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/>
              </a14:hiddenEffects>
            </a:ext>
          </a:extLst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76200">
                  <a:solidFill>
                    <a:srgbClr val="FFFF00"/>
                  </a:solidFill>
                  <a:round/>
                  <a:headEnd/>
                  <a:tailEnd/>
                </a:ln>
                <a:noFill/>
                <a:latin typeface="Times New Roman"/>
                <a:cs typeface="Times New Roman"/>
              </a:rPr>
              <a:t>?</a:t>
            </a:r>
          </a:p>
        </p:txBody>
      </p:sp>
      <p:sp>
        <p:nvSpPr>
          <p:cNvPr id="28676" name="Text Box 4"/>
          <p:cNvSpPr txBox="1">
            <a:spLocks noChangeArrowheads="1"/>
          </p:cNvSpPr>
          <p:nvPr/>
        </p:nvSpPr>
        <p:spPr bwMode="auto">
          <a:xfrm>
            <a:off x="1547813" y="1628775"/>
            <a:ext cx="7056437" cy="946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altLang="ru-RU" sz="2800" b="1">
                <a:solidFill>
                  <a:srgbClr val="FFFFFF"/>
                </a:solidFill>
                <a:latin typeface="Times New Roman" pitchFamily="18" charset="0"/>
              </a:rPr>
              <a:t>Когда и где впервые появилось понятие «гражданин» и что оно означало?</a:t>
            </a: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2124075" y="2781300"/>
            <a:ext cx="7019925" cy="3068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347553" tIns="79350" bIns="0" anchor="ctr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altLang="ru-RU" sz="2800" b="1">
                <a:solidFill>
                  <a:srgbClr val="FFFFFF"/>
                </a:solidFill>
                <a:latin typeface="Times New Roman" pitchFamily="18" charset="0"/>
              </a:rPr>
              <a:t>В Древней Греции участие в решении государственных дел могли принимать только граждане. Гражданами могли быть только свободные люди.</a:t>
            </a:r>
          </a:p>
          <a:p>
            <a:pPr>
              <a:buFont typeface="Wingdings" pitchFamily="2" charset="2"/>
              <a:buChar char="ü"/>
            </a:pPr>
            <a:r>
              <a:rPr lang="ru-RU" altLang="ru-RU" sz="2800" b="1">
                <a:solidFill>
                  <a:srgbClr val="FFFFFF"/>
                </a:solidFill>
                <a:latin typeface="Times New Roman" pitchFamily="18" charset="0"/>
              </a:rPr>
              <a:t>Они могли голосовать на народных собраниях, занимать государственные должности, входить в состав суда.</a:t>
            </a:r>
          </a:p>
        </p:txBody>
      </p:sp>
      <p:pic>
        <p:nvPicPr>
          <p:cNvPr id="28680" name="Picture 8" descr="i-11932">
            <a:hlinkClick r:id="rId3"/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997200"/>
            <a:ext cx="2298700" cy="2873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6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67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2867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 animBg="1"/>
      <p:bldP spid="28676" grpId="0"/>
      <p:bldP spid="28678" grpId="0" uiExpand="1" build="p"/>
    </p:bldLst>
  </p:timing>
</p:sld>
</file>

<file path=ppt/theme/theme1.xml><?xml version="1.0" encoding="utf-8"?>
<a:theme xmlns:a="http://schemas.openxmlformats.org/drawingml/2006/main" name="Гражданин России">
  <a:themeElements>
    <a:clrScheme name="Сотрудничество 8">
      <a:dk1>
        <a:srgbClr val="000000"/>
      </a:dk1>
      <a:lt1>
        <a:srgbClr val="E2DDD4"/>
      </a:lt1>
      <a:dk2>
        <a:srgbClr val="000000"/>
      </a:dk2>
      <a:lt2>
        <a:srgbClr val="EFEBE3"/>
      </a:lt2>
      <a:accent1>
        <a:srgbClr val="F2F2F2"/>
      </a:accent1>
      <a:accent2>
        <a:srgbClr val="C4AD74"/>
      </a:accent2>
      <a:accent3>
        <a:srgbClr val="EEEBE6"/>
      </a:accent3>
      <a:accent4>
        <a:srgbClr val="000000"/>
      </a:accent4>
      <a:accent5>
        <a:srgbClr val="F7F7F7"/>
      </a:accent5>
      <a:accent6>
        <a:srgbClr val="B19C68"/>
      </a:accent6>
      <a:hlink>
        <a:srgbClr val="A46032"/>
      </a:hlink>
      <a:folHlink>
        <a:srgbClr val="8F8E73"/>
      </a:folHlink>
    </a:clrScheme>
    <a:fontScheme name="Сотрудничество">
      <a:majorFont>
        <a:latin typeface="Garamond"/>
        <a:ea typeface=""/>
        <a:cs typeface=""/>
      </a:majorFont>
      <a:minorFont>
        <a:latin typeface="Garamond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Сотрудничество 1">
        <a:dk1>
          <a:srgbClr val="000078"/>
        </a:dk1>
        <a:lt1>
          <a:srgbClr val="FFFFFF"/>
        </a:lt1>
        <a:dk2>
          <a:srgbClr val="000066"/>
        </a:dk2>
        <a:lt2>
          <a:srgbClr val="CCECFF"/>
        </a:lt2>
        <a:accent1>
          <a:srgbClr val="0099CC"/>
        </a:accent1>
        <a:accent2>
          <a:srgbClr val="008080"/>
        </a:accent2>
        <a:accent3>
          <a:srgbClr val="AAAAB8"/>
        </a:accent3>
        <a:accent4>
          <a:srgbClr val="DADADA"/>
        </a:accent4>
        <a:accent5>
          <a:srgbClr val="AACAE2"/>
        </a:accent5>
        <a:accent6>
          <a:srgbClr val="007373"/>
        </a:accent6>
        <a:hlink>
          <a:srgbClr val="00FFCC"/>
        </a:hlink>
        <a:folHlink>
          <a:srgbClr val="6699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2">
        <a:dk1>
          <a:srgbClr val="0000A6"/>
        </a:dk1>
        <a:lt1>
          <a:srgbClr val="FFFFFF"/>
        </a:lt1>
        <a:dk2>
          <a:srgbClr val="000099"/>
        </a:dk2>
        <a:lt2>
          <a:srgbClr val="CCFFFF"/>
        </a:lt2>
        <a:accent1>
          <a:srgbClr val="00CCFF"/>
        </a:accent1>
        <a:accent2>
          <a:srgbClr val="FFE701"/>
        </a:accent2>
        <a:accent3>
          <a:srgbClr val="AAAACA"/>
        </a:accent3>
        <a:accent4>
          <a:srgbClr val="DADADA"/>
        </a:accent4>
        <a:accent5>
          <a:srgbClr val="AAE2FF"/>
        </a:accent5>
        <a:accent6>
          <a:srgbClr val="E7D101"/>
        </a:accent6>
        <a:hlink>
          <a:srgbClr val="FFCC66"/>
        </a:hlink>
        <a:folHlink>
          <a:srgbClr val="00CA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3">
        <a:dk1>
          <a:srgbClr val="000000"/>
        </a:dk1>
        <a:lt1>
          <a:srgbClr val="E0EBF6"/>
        </a:lt1>
        <a:dk2>
          <a:srgbClr val="77A4AF"/>
        </a:dk2>
        <a:lt2>
          <a:srgbClr val="F3F7FB"/>
        </a:lt2>
        <a:accent1>
          <a:srgbClr val="B9C4D7"/>
        </a:accent1>
        <a:accent2>
          <a:srgbClr val="B1A1C5"/>
        </a:accent2>
        <a:accent3>
          <a:srgbClr val="EDF3FA"/>
        </a:accent3>
        <a:accent4>
          <a:srgbClr val="000000"/>
        </a:accent4>
        <a:accent5>
          <a:srgbClr val="D9DEE8"/>
        </a:accent5>
        <a:accent6>
          <a:srgbClr val="A091B2"/>
        </a:accent6>
        <a:hlink>
          <a:srgbClr val="3F2FB5"/>
        </a:hlink>
        <a:folHlink>
          <a:srgbClr val="318944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4">
        <a:dk1>
          <a:srgbClr val="006E6B"/>
        </a:dk1>
        <a:lt1>
          <a:srgbClr val="FFFFFF"/>
        </a:lt1>
        <a:dk2>
          <a:srgbClr val="006666"/>
        </a:dk2>
        <a:lt2>
          <a:srgbClr val="B9EFEE"/>
        </a:lt2>
        <a:accent1>
          <a:srgbClr val="33CCCC"/>
        </a:accent1>
        <a:accent2>
          <a:srgbClr val="6AB475"/>
        </a:accent2>
        <a:accent3>
          <a:srgbClr val="AAB8B8"/>
        </a:accent3>
        <a:accent4>
          <a:srgbClr val="DADADA"/>
        </a:accent4>
        <a:accent5>
          <a:srgbClr val="ADE2E2"/>
        </a:accent5>
        <a:accent6>
          <a:srgbClr val="5FA369"/>
        </a:accent6>
        <a:hlink>
          <a:srgbClr val="00FF99"/>
        </a:hlink>
        <a:folHlink>
          <a:srgbClr val="CCFF6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5">
        <a:dk1>
          <a:srgbClr val="8ABA8D"/>
        </a:dk1>
        <a:lt1>
          <a:srgbClr val="FFFFFF"/>
        </a:lt1>
        <a:dk2>
          <a:srgbClr val="6FB56D"/>
        </a:dk2>
        <a:lt2>
          <a:srgbClr val="DCF1F4"/>
        </a:lt2>
        <a:accent1>
          <a:srgbClr val="2E7E2E"/>
        </a:accent1>
        <a:accent2>
          <a:srgbClr val="25735D"/>
        </a:accent2>
        <a:accent3>
          <a:srgbClr val="BBD7BA"/>
        </a:accent3>
        <a:accent4>
          <a:srgbClr val="DADADA"/>
        </a:accent4>
        <a:accent5>
          <a:srgbClr val="ADC0AD"/>
        </a:accent5>
        <a:accent6>
          <a:srgbClr val="206853"/>
        </a:accent6>
        <a:hlink>
          <a:srgbClr val="FFFF00"/>
        </a:hlink>
        <a:folHlink>
          <a:srgbClr val="FFF4B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6">
        <a:dk1>
          <a:srgbClr val="005400"/>
        </a:dk1>
        <a:lt1>
          <a:srgbClr val="FFFFFF"/>
        </a:lt1>
        <a:dk2>
          <a:srgbClr val="004800"/>
        </a:dk2>
        <a:lt2>
          <a:srgbClr val="D6D8C0"/>
        </a:lt2>
        <a:accent1>
          <a:srgbClr val="339933"/>
        </a:accent1>
        <a:accent2>
          <a:srgbClr val="7D8C70"/>
        </a:accent2>
        <a:accent3>
          <a:srgbClr val="AAB1AA"/>
        </a:accent3>
        <a:accent4>
          <a:srgbClr val="DADADA"/>
        </a:accent4>
        <a:accent5>
          <a:srgbClr val="ADCAAD"/>
        </a:accent5>
        <a:accent6>
          <a:srgbClr val="717E65"/>
        </a:accent6>
        <a:hlink>
          <a:srgbClr val="CCCC00"/>
        </a:hlink>
        <a:folHlink>
          <a:srgbClr val="85B3B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Сотрудничество 7">
        <a:dk1>
          <a:srgbClr val="000000"/>
        </a:dk1>
        <a:lt1>
          <a:srgbClr val="F5F0BD"/>
        </a:lt1>
        <a:dk2>
          <a:srgbClr val="BD9D69"/>
        </a:dk2>
        <a:lt2>
          <a:srgbClr val="FFFFCC"/>
        </a:lt2>
        <a:accent1>
          <a:srgbClr val="CDBB77"/>
        </a:accent1>
        <a:accent2>
          <a:srgbClr val="F8EBD0"/>
        </a:accent2>
        <a:accent3>
          <a:srgbClr val="F9F6DB"/>
        </a:accent3>
        <a:accent4>
          <a:srgbClr val="000000"/>
        </a:accent4>
        <a:accent5>
          <a:srgbClr val="E3DABD"/>
        </a:accent5>
        <a:accent6>
          <a:srgbClr val="E1D5BC"/>
        </a:accent6>
        <a:hlink>
          <a:srgbClr val="FF9900"/>
        </a:hlink>
        <a:folHlink>
          <a:srgbClr val="C64B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8">
        <a:dk1>
          <a:srgbClr val="000000"/>
        </a:dk1>
        <a:lt1>
          <a:srgbClr val="E2DDD4"/>
        </a:lt1>
        <a:dk2>
          <a:srgbClr val="000000"/>
        </a:dk2>
        <a:lt2>
          <a:srgbClr val="EFEBE3"/>
        </a:lt2>
        <a:accent1>
          <a:srgbClr val="F2F2F2"/>
        </a:accent1>
        <a:accent2>
          <a:srgbClr val="C4AD74"/>
        </a:accent2>
        <a:accent3>
          <a:srgbClr val="EEEBE6"/>
        </a:accent3>
        <a:accent4>
          <a:srgbClr val="000000"/>
        </a:accent4>
        <a:accent5>
          <a:srgbClr val="F7F7F7"/>
        </a:accent5>
        <a:accent6>
          <a:srgbClr val="B19C68"/>
        </a:accent6>
        <a:hlink>
          <a:srgbClr val="A46032"/>
        </a:hlink>
        <a:folHlink>
          <a:srgbClr val="8F8E73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Сотрудничество 9">
        <a:dk1>
          <a:srgbClr val="8A0000"/>
        </a:dk1>
        <a:lt1>
          <a:srgbClr val="FFFFFF"/>
        </a:lt1>
        <a:dk2>
          <a:srgbClr val="800000"/>
        </a:dk2>
        <a:lt2>
          <a:srgbClr val="FFFFCC"/>
        </a:lt2>
        <a:accent1>
          <a:srgbClr val="FF5831"/>
        </a:accent1>
        <a:accent2>
          <a:srgbClr val="C5543D"/>
        </a:accent2>
        <a:accent3>
          <a:srgbClr val="C0AAAA"/>
        </a:accent3>
        <a:accent4>
          <a:srgbClr val="DADADA"/>
        </a:accent4>
        <a:accent5>
          <a:srgbClr val="FFB4AD"/>
        </a:accent5>
        <a:accent6>
          <a:srgbClr val="B24B36"/>
        </a:accent6>
        <a:hlink>
          <a:srgbClr val="FFFFCC"/>
        </a:hlink>
        <a:folHlink>
          <a:srgbClr val="FF990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Гражданин России</Template>
  <TotalTime>127</TotalTime>
  <Words>481</Words>
  <Application>Microsoft Office PowerPoint</Application>
  <PresentationFormat>Экран (4:3)</PresentationFormat>
  <Paragraphs>74</Paragraphs>
  <Slides>13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8" baseType="lpstr">
      <vt:lpstr>Arial</vt:lpstr>
      <vt:lpstr>Garamond</vt:lpstr>
      <vt:lpstr>Times New Roman</vt:lpstr>
      <vt:lpstr>Wingdings</vt:lpstr>
      <vt:lpstr>Гражданин России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PortnovaI</dc:creator>
  <cp:lastModifiedBy>PortnovaI</cp:lastModifiedBy>
  <cp:revision>3</cp:revision>
  <dcterms:created xsi:type="dcterms:W3CDTF">2014-03-18T06:15:49Z</dcterms:created>
  <dcterms:modified xsi:type="dcterms:W3CDTF">2014-03-18T08:23:04Z</dcterms:modified>
</cp:coreProperties>
</file>