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4" r:id="rId5"/>
    <p:sldId id="258" r:id="rId6"/>
    <p:sldId id="265" r:id="rId7"/>
    <p:sldId id="266" r:id="rId8"/>
    <p:sldId id="259" r:id="rId9"/>
    <p:sldId id="260" r:id="rId10"/>
    <p:sldId id="261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0.jpeg"/><Relationship Id="rId4" Type="http://schemas.openxmlformats.org/officeDocument/2006/relationships/image" Target="../media/image5.jpeg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инан грам\королева финансов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5295" y="72008"/>
            <a:ext cx="9452041" cy="6669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060848"/>
            <a:ext cx="7435818" cy="240065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50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ДРУЖБА</a:t>
            </a:r>
            <a:endParaRPr lang="ru-RU" sz="150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iver_Ground_Cover_Transparent_PNG_Clip_Art_Ima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25715" y="1772816"/>
            <a:ext cx="9369715" cy="259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mamut_98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47664" y="692696"/>
            <a:ext cx="2034894" cy="1717936"/>
          </a:xfrm>
          <a:prstGeom prst="rect">
            <a:avLst/>
          </a:prstGeom>
        </p:spPr>
      </p:pic>
      <p:pic>
        <p:nvPicPr>
          <p:cNvPr id="4" name="Рисунок 3" descr="счаст-ивая-семья-совместно-на-бе-ой-пре-посы-ке-81677281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05600" y="188640"/>
            <a:ext cx="2438400" cy="2380488"/>
          </a:xfrm>
          <a:prstGeom prst="rect">
            <a:avLst/>
          </a:prstGeom>
        </p:spPr>
      </p:pic>
      <p:pic>
        <p:nvPicPr>
          <p:cNvPr id="6" name="Рисунок 5" descr="338145_big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4437112"/>
            <a:ext cx="2418833" cy="2132856"/>
          </a:xfrm>
          <a:prstGeom prst="rect">
            <a:avLst/>
          </a:prstGeom>
        </p:spPr>
      </p:pic>
      <p:pic>
        <p:nvPicPr>
          <p:cNvPr id="7" name="Рисунок 6" descr="gde_vzyat_deneg_esli_vse_banki_i_mikrozaymy_otkazyvayut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08520" y="116632"/>
            <a:ext cx="2103503" cy="1400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6" descr="C:\Documents and Settings\Central\Рабочий стол\Деньги\деньги\7b4eed92b331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3444437">
            <a:off x="5721736" y="4802090"/>
            <a:ext cx="2209496" cy="1204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 descr="C:\Documents and Settings\Central\Рабочий стол\Деньги\Srebrenik.jpg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7864" y="188640"/>
            <a:ext cx="2758513" cy="143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depositphotos_9352706-stock-photo-clay-pot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296" t="13244" r="12507" b="7292"/>
          <a:stretch>
            <a:fillRect/>
          </a:stretch>
        </p:blipFill>
        <p:spPr>
          <a:xfrm>
            <a:off x="7380312" y="4509120"/>
            <a:ext cx="1512168" cy="1296144"/>
          </a:xfrm>
          <a:prstGeom prst="rect">
            <a:avLst/>
          </a:prstGeom>
        </p:spPr>
      </p:pic>
      <p:pic>
        <p:nvPicPr>
          <p:cNvPr id="2" name="Рисунок 1" descr="River_Ground_Cover_Transparent_PNG_Clip_Art_Image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-225715" y="1772816"/>
            <a:ext cx="9369715" cy="2592288"/>
          </a:xfrm>
          <a:prstGeom prst="rect">
            <a:avLst/>
          </a:prstGeom>
        </p:spPr>
      </p:pic>
      <p:pic>
        <p:nvPicPr>
          <p:cNvPr id="3" name="Рисунок 2" descr="древние люди.jpg"/>
          <p:cNvPicPr>
            <a:picLocks noChangeAspect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468560" y="3501008"/>
            <a:ext cx="4277469" cy="371032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финан грам\iстол.jpg"/>
          <p:cNvPicPr>
            <a:picLocks noChangeAspect="1" noChangeArrowheads="1"/>
          </p:cNvPicPr>
          <p:nvPr/>
        </p:nvPicPr>
        <p:blipFill>
          <a:blip r:embed="rId2" cstate="print"/>
          <a:srcRect l="8331" r="12529"/>
          <a:stretch>
            <a:fillRect/>
          </a:stretch>
        </p:blipFill>
        <p:spPr bwMode="auto">
          <a:xfrm>
            <a:off x="395536" y="1908007"/>
            <a:ext cx="1512168" cy="1604834"/>
          </a:xfrm>
          <a:prstGeom prst="rect">
            <a:avLst/>
          </a:prstGeom>
          <a:noFill/>
        </p:spPr>
      </p:pic>
      <p:pic>
        <p:nvPicPr>
          <p:cNvPr id="1027" name="Picture 3" descr="G:\финан грам\6165db43980adc5da009c3a2e8d4bac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988840"/>
            <a:ext cx="1063643" cy="1463452"/>
          </a:xfrm>
          <a:prstGeom prst="rect">
            <a:avLst/>
          </a:prstGeom>
          <a:noFill/>
        </p:spPr>
      </p:pic>
      <p:pic>
        <p:nvPicPr>
          <p:cNvPr id="1028" name="Picture 4" descr="G:\финан грам\61ylnptf2gl._sl1024_.jpg"/>
          <p:cNvPicPr>
            <a:picLocks noChangeAspect="1" noChangeArrowheads="1"/>
          </p:cNvPicPr>
          <p:nvPr/>
        </p:nvPicPr>
        <p:blipFill>
          <a:blip r:embed="rId4" cstate="print"/>
          <a:srcRect t="12017" b="15878"/>
          <a:stretch>
            <a:fillRect/>
          </a:stretch>
        </p:blipFill>
        <p:spPr bwMode="auto">
          <a:xfrm>
            <a:off x="3491880" y="2204864"/>
            <a:ext cx="1799355" cy="864096"/>
          </a:xfrm>
          <a:prstGeom prst="rect">
            <a:avLst/>
          </a:prstGeom>
          <a:noFill/>
        </p:spPr>
      </p:pic>
      <p:pic>
        <p:nvPicPr>
          <p:cNvPr id="1029" name="Picture 5" descr="G:\финан грам\iдиван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10336" y="2204864"/>
            <a:ext cx="1997968" cy="998984"/>
          </a:xfrm>
          <a:prstGeom prst="rect">
            <a:avLst/>
          </a:prstGeom>
          <a:noFill/>
        </p:spPr>
      </p:pic>
      <p:pic>
        <p:nvPicPr>
          <p:cNvPr id="1030" name="Picture 6" descr="G:\финан грам\fd911cb81f3a3262a4d64dd2c52b8df1--image-clipart-preschool-crafts.jpg"/>
          <p:cNvPicPr>
            <a:picLocks noChangeAspect="1" noChangeArrowheads="1"/>
          </p:cNvPicPr>
          <p:nvPr/>
        </p:nvPicPr>
        <p:blipFill>
          <a:blip r:embed="rId6" cstate="print"/>
          <a:srcRect l="4019"/>
          <a:stretch>
            <a:fillRect/>
          </a:stretch>
        </p:blipFill>
        <p:spPr bwMode="auto">
          <a:xfrm>
            <a:off x="7308304" y="1412776"/>
            <a:ext cx="1719671" cy="25463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olding-hands-png-hd-hands-png-hand-image-free-png-holding-hands-1328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55776" y="1628800"/>
            <a:ext cx="4079078" cy="2383558"/>
          </a:xfrm>
          <a:prstGeom prst="rect">
            <a:avLst/>
          </a:prstGeom>
        </p:spPr>
      </p:pic>
      <p:sp>
        <p:nvSpPr>
          <p:cNvPr id="3" name="Блок-схема: процесс 2"/>
          <p:cNvSpPr/>
          <p:nvPr/>
        </p:nvSpPr>
        <p:spPr>
          <a:xfrm>
            <a:off x="1907704" y="836712"/>
            <a:ext cx="1800200" cy="38884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Блок-схема: процесс 3"/>
          <p:cNvSpPr/>
          <p:nvPr/>
        </p:nvSpPr>
        <p:spPr>
          <a:xfrm>
            <a:off x="5940152" y="908720"/>
            <a:ext cx="1800200" cy="3888432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финан грам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1196752"/>
            <a:ext cx="4327550" cy="4341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G:\финан грам\6165db43980adc5da009c3a2e8d4bac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908720"/>
            <a:ext cx="3168352" cy="4359293"/>
          </a:xfrm>
          <a:prstGeom prst="rect">
            <a:avLst/>
          </a:prstGeom>
          <a:noFill/>
        </p:spPr>
      </p:pic>
      <p:pic>
        <p:nvPicPr>
          <p:cNvPr id="3074" name="Picture 2" descr="G:\финан грам\у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2060848"/>
            <a:ext cx="1613173" cy="1649250"/>
          </a:xfrm>
          <a:prstGeom prst="rect">
            <a:avLst/>
          </a:prstGeom>
          <a:noFill/>
        </p:spPr>
      </p:pic>
      <p:pic>
        <p:nvPicPr>
          <p:cNvPr id="3075" name="Picture 3" descr="G:\финан грам\о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2060848"/>
            <a:ext cx="1516852" cy="1668016"/>
          </a:xfrm>
          <a:prstGeom prst="rect">
            <a:avLst/>
          </a:prstGeom>
          <a:noFill/>
        </p:spPr>
      </p:pic>
      <p:cxnSp>
        <p:nvCxnSpPr>
          <p:cNvPr id="6" name="Прямая соединительная линия 5"/>
          <p:cNvCxnSpPr/>
          <p:nvPr/>
        </p:nvCxnSpPr>
        <p:spPr>
          <a:xfrm flipH="1">
            <a:off x="5004048" y="1268760"/>
            <a:ext cx="1800200" cy="2880320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6516216" y="2780928"/>
            <a:ext cx="351656" cy="8384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6516216" y="2924944"/>
            <a:ext cx="351656" cy="8384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476672"/>
            <a:ext cx="158417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О</a:t>
            </a:r>
            <a:endParaRPr lang="ru-RU" sz="8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40152" y="332656"/>
            <a:ext cx="18002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не</a:t>
            </a:r>
            <a:endParaRPr lang="ru-RU" sz="8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4" name="Рисунок 3" descr="201904021733070345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708920"/>
            <a:ext cx="5253252" cy="2952328"/>
          </a:xfrm>
          <a:prstGeom prst="rect">
            <a:avLst/>
          </a:prstGeom>
        </p:spPr>
      </p:pic>
      <p:pic>
        <p:nvPicPr>
          <p:cNvPr id="5" name="Рисунок 4" descr="B9332103075Z.1_20180414191329_000_GOMGMQ98D.136-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555776" y="2492896"/>
            <a:ext cx="4090749" cy="3744416"/>
          </a:xfrm>
          <a:prstGeom prst="rect">
            <a:avLst/>
          </a:prstGeom>
        </p:spPr>
      </p:pic>
      <p:pic>
        <p:nvPicPr>
          <p:cNvPr id="6" name="Рисунок 5" descr="316481-sveti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979712" y="2276872"/>
            <a:ext cx="5078338" cy="4062670"/>
          </a:xfrm>
          <a:prstGeom prst="rect">
            <a:avLst/>
          </a:prstGeom>
        </p:spPr>
      </p:pic>
      <p:pic>
        <p:nvPicPr>
          <p:cNvPr id="3074" name="Picture 2" descr="G:\финан грам\taxi-40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2276872"/>
            <a:ext cx="5466122" cy="3757959"/>
          </a:xfrm>
          <a:prstGeom prst="rect">
            <a:avLst/>
          </a:prstGeom>
          <a:noFill/>
        </p:spPr>
      </p:pic>
      <p:sp>
        <p:nvSpPr>
          <p:cNvPr id="3076" name="AutoShape 4" descr="https://img2.freepng.ru/20180217/tgq/kisspng-water-bottle-bottled-water-clip-art-cute-plastic-cliparts-5a88ece37068f3.853880371518922979460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0" name="Picture 8" descr="http://kapushka.ru/wp-content/uploads/2016/04/bottle-of-wat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31840" y="1844824"/>
            <a:ext cx="3088816" cy="4608512"/>
          </a:xfrm>
          <a:prstGeom prst="rect">
            <a:avLst/>
          </a:prstGeom>
          <a:noFill/>
        </p:spPr>
      </p:pic>
      <p:pic>
        <p:nvPicPr>
          <p:cNvPr id="12" name="Рисунок 11" descr="imgpreview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83768" y="2276872"/>
            <a:ext cx="4579709" cy="3816424"/>
          </a:xfrm>
          <a:prstGeom prst="rect">
            <a:avLst/>
          </a:prstGeom>
        </p:spPr>
      </p:pic>
      <p:pic>
        <p:nvPicPr>
          <p:cNvPr id="13" name="Рисунок 12" descr="Smartfon_Micromax_Canvas_Power_AQ5001_0-500x500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123728" y="1628800"/>
            <a:ext cx="4762500" cy="4762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73953E-6 L 0.41372 -0.3409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" y="-17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9.9468E-7 L -0.4441 -0.30419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2" y="-152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3.44437E-6 L -0.34063 -0.28522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0" y="-143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3.35647E-6 L 0.26024 -0.31552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-158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1.36017E-6 L -0.46024 -0.09438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0" y="-47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2000" fill="hold"/>
                                        <p:tgtEl>
                                          <p:spTgt spid="3080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73953E-6 L 0.3875 -0.16262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" y="-81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55309E-6 L 0.26719 -0.11613 " pathEditMode="relative" rAng="0" ptsTypes="AA">
                                      <p:cBhvr>
                                        <p:cTn id="7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" y="-58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9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20000" y="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printonic.ru/uploads/images/2016/05/11/.tmb/thumb_img_57333711ab053_resize_0_2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AutoShape 4" descr="https://printonic.ru/uploads/images/2016/05/11/.tmb/thumb_img_57333711ab053_resize_0_2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" name="Рисунок 3" descr="thumb_img_57333711ab053_resize_0_2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24744"/>
            <a:ext cx="2952750" cy="204787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318907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МАГАЗИН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6" name="Рисунок 5" descr="42448_Permy_Klipart__sberbank_250x0_4925.3203.0.2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4048" y="1196752"/>
            <a:ext cx="3175000" cy="20701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796136" y="188640"/>
            <a:ext cx="18596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БАНК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8" name="Рисунок 7" descr="7209730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4248150"/>
            <a:ext cx="4762500" cy="260985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990518" y="3356992"/>
            <a:ext cx="21098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ФОНД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880059" y="3933056"/>
            <a:ext cx="107631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?</a:t>
            </a:r>
            <a:endParaRPr lang="ru-RU" sz="96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49924af2d5ba4d22393554b4f5e74a9d5b7fd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7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14</cp:revision>
  <dcterms:modified xsi:type="dcterms:W3CDTF">2019-12-22T13:18:27Z</dcterms:modified>
</cp:coreProperties>
</file>