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1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7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302D0A-262B-42DE-8BF0-B3F9E8D84AD9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730B82-FD8D-4F00-982E-E916618D3C7A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1684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730B82-FD8D-4F00-982E-E916618D3C7A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13358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B451EAC-1319-47E3-8B83-64F46FC05DF3}" type="datetimeFigureOut">
              <a:rPr lang="ru-RU" smtClean="0"/>
              <a:t>31.10.2016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D34FF7D6-6EFD-44AF-AD25-545F6006167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921059" y="1772816"/>
            <a:ext cx="5954676" cy="1828800"/>
          </a:xfrm>
        </p:spPr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Крапивница. </a:t>
            </a:r>
            <a:b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Отёк </a:t>
            </a:r>
            <a:r>
              <a:rPr lang="ru-RU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Квинке</a:t>
            </a:r>
            <a:r>
              <a:rPr lang="ru-RU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.</a:t>
            </a:r>
            <a:endParaRPr lang="ru-RU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Работу выполнила: </a:t>
            </a:r>
          </a:p>
          <a:p>
            <a:r>
              <a:rPr lang="ru-RU" sz="1400" dirty="0" smtClean="0">
                <a:solidFill>
                  <a:schemeClr val="bg1">
                    <a:lumMod val="50000"/>
                  </a:schemeClr>
                </a:solidFill>
              </a:rPr>
              <a:t>Титова Анна 211 группа</a:t>
            </a:r>
            <a:endParaRPr lang="ru-RU" sz="1400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6146" name="Picture 2" descr="http://venero-pro.ru/wp-content/uploads/2012/12/%D0%9A%D1%80%D0%B0%D0%BF%D0%B8%D0%B2%D0%BD%D0%B8%D1%86%D0%B0-%D1%83-%D0%B2%D0%B7%D1%80%D0%BE%D1%81%D0%BB%D1%8B%D1%85.-%D0%9F%D1%80%D0%B8%D1%87%D0%B8%D0%BD%D1%8B-%D1%81%D0%B8%D0%BC%D0%BF%D1%82%D0%BE%D0%BC%D1%8B-%D0%B8-%D0%BB%D0%B5%D1%87%D0%B5%D0%BD%D0%B8%D0%B5.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84741">
            <a:off x="799300" y="849234"/>
            <a:ext cx="2003232" cy="1308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4171" y="3912036"/>
            <a:ext cx="1793776" cy="1345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780096"/>
            <a:ext cx="2021210" cy="12127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152643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26060" y="1340768"/>
            <a:ext cx="7416824" cy="38779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Хроническая рецидивирующая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крапивница</a:t>
            </a:r>
          </a:p>
          <a:p>
            <a:pPr fontAlgn="base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Данная форма заболевания является прямым следствием сенсибилизации длительного периода, которая была обусловлена наличием очагов хронической инфекции в организме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(аднексит,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кариес, тонзиллит и др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.).</a:t>
            </a:r>
          </a:p>
          <a:p>
            <a:pPr fontAlgn="base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Отличие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хронической крапивницы от острой заключается в ее приступообразном течении и менее выраженной сыпью.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 Сыпь может быть где угодно, но не в таких количествах, как при острой форме.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Проявление хронической сыпи может сопровождаться головной болью, температурой тела, болями в суставах, тошнотой, поносом, рвотой. Зуд, который появляется при данной форме может привести к бессоннице и невротическим расстройствам. При заборе и анализе крови врачи отмечают наличие тромбоцитопения и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эозинофилия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396133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28764" y="1412776"/>
            <a:ext cx="624644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Солнечная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крапивница</a:t>
            </a:r>
          </a:p>
          <a:p>
            <a:pPr fontAlgn="base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Данная форма заболевания появляется на незащищенных участках кожи, после длительного воздействия ультрафиолетовых лучей. В основном страдают лица с ярко выраженным нарушенным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порфириновым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обменом (покраснения кожи, потеря чувствительности)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и у больных с различными заболеваниями печени. Для данной формы характерна сезонность, и припадает сезон на весну-лето, период когда активность ультрафиолетовых лучей очень высока.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Таким больным запрещается долгое время находиться на солнце, так как это может сказаться в виде нарушения сердечной деятельности, нарушение дыхания и даже может привести до шокового состояния.</a:t>
            </a:r>
          </a:p>
        </p:txBody>
      </p:sp>
    </p:spTree>
    <p:extLst>
      <p:ext uri="{BB962C8B-B14F-4D97-AF65-F5344CB8AC3E}">
        <p14:creationId xmlns:p14="http://schemas.microsoft.com/office/powerpoint/2010/main" val="10261720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771800" y="620688"/>
            <a:ext cx="322184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Крапивница: лечение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1640073"/>
            <a:ext cx="739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Лечение крапивницы в первую очередь заключается в определении и устранении аллергена, вызвавшего крапивницу.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2564904"/>
            <a:ext cx="64452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Проще всего это сделать с острой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крапивницей.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Если у пациента хроническое течение крапивницы, то в этом случае необходимо сдать все анализы, в том числе крови, кала и мочи. Также ко всему необходимо предоставить всю историю заболевания и в некоторых случаях даже делать рентгенологическое исследование.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Обычно, первой и последующей помощью при лечении назначают антигистаминные препараты, среди которых широко практикуются лосьоны, успокаивающие зуд, различные кремы, мази, холодные компрессы и пр.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9319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655272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крапивница развилась на фоне какой-то болезни, и их взаимосвязь доказана анализами – в таких случаях параллельно занимаются лечением данного заболевания.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случае когда отек захватывает большую часть слизистой оболочки, создавая тем самым угрозу для жизни, то медики прибегают к экстренным мерам – вводят большие дозы гормонов (стероидов), а также адреналина (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эпинефрина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Лечение острой крапивницы проходит быстро и уже через 1–2 суток виден отличный результат, чего не скажешь о хронической форме – на улучшения состояния может потребоваться 2–3 недели.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35596" y="4264065"/>
            <a:ext cx="7488832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! Помните</a:t>
            </a:r>
            <a:r>
              <a:rPr lang="ru-RU" sz="2800" b="1" i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, крапивница лечится только после консультации и рекомендации врача! Занимаясь самолечением вы делаете это на свой страх и риск!</a:t>
            </a:r>
            <a:endParaRPr lang="ru-RU" sz="28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005595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363" y="849191"/>
            <a:ext cx="3648405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5765" y="3645024"/>
            <a:ext cx="3528392" cy="2614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8768" y="930223"/>
            <a:ext cx="3619735" cy="271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5603" y="3593253"/>
            <a:ext cx="3576397" cy="2718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790960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237" y="1700807"/>
            <a:ext cx="7620000" cy="4676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51720" y="836712"/>
            <a:ext cx="504503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Спасибо за внимание!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  <a:sym typeface="Wingdings" pitchFamily="2" charset="2"/>
              </a:rPr>
              <a:t>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60307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052736"/>
            <a:ext cx="7560840" cy="923330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algn="just"/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Крапивница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– это, пожалуй, одно из самых сложных заболеваний в плане лечения и диагностики, с которыми часто обращаются к аллергологу-иммунологу за консультациями.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крапивница на руке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75640"/>
            <a:ext cx="3456384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2564904"/>
            <a:ext cx="3185592" cy="280076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Термин крапивница объединяет в себе целый ряд заболеваний, которые имеют различную природу возникновения, но одинаковые клинические симптомы.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вид крапивница напоминает скопление волдырей, похожих на ожог от крапивы. Именно отсюда и произошло данное название заболевания.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06362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916832"/>
            <a:ext cx="610242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своей природе крапивница является достаточно распространенным заболеванием. По статистике болезнь проявляется у 10–35% населения хоть раз в жизни. Самым плачевным вариантом заболевания является хроническая крапивница, которая длится более 6–7 недель.</a:t>
            </a:r>
          </a:p>
          <a:p>
            <a:pPr fontAlgn="base"/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Официально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об описании крапивницы положено считать 1882 год, хотя еще в работах Гиппократа были найдены описания похожих симптомов.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50514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97360" y="508030"/>
            <a:ext cx="6894512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Крапивница: симптомы данного заболевания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118" y="2060848"/>
            <a:ext cx="2516329" cy="29556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419872" y="1027868"/>
            <a:ext cx="496855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Самым ярко выраженным симптомом крапивницы считается появление волдырей на коже. Такие волдыри напоминают внешне укус насекомых или ожог, появившийся от контакта с крапивой. Участки кожи вокруг волдырей могут быть красного цвета. Иногда все элементы на пораженном участке кожи могут сливаться воедино, образуя тем самым гигантские волдыри. Обычно данные высыпания имеют симметричный характер.</a:t>
            </a:r>
          </a:p>
          <a:p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Основной характерной чертой крапивницы можно назвать полную обратимость волдырей. 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при заболевании кожа становиться раздражительной и покрывается волдырями на некоторое время, затем выпуклости бесследно исчезают, не оставляя за собой никаких следов, белых пятен, ожогов или рубцов.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Но, в отличие от обычного ожога от крапивы, данное заболевание проявляется повторно, причем со сменой дислокации. Если сегодня была крапивница на ногах, то завтра может быть обнаружена крапивница на руках.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0261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07704" y="1628800"/>
            <a:ext cx="5832648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u="sng" dirty="0">
                <a:latin typeface="Times New Roman" pitchFamily="18" charset="0"/>
                <a:cs typeface="Times New Roman" pitchFamily="18" charset="0"/>
              </a:rPr>
              <a:t>Крапивницу в зависимости от вида проявления </a:t>
            </a:r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разделяют на:</a:t>
            </a:r>
          </a:p>
          <a:p>
            <a:pPr fontAlgn="base"/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Острую (также, сюда медики относят ограниченный отек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Квинке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Стойкую папулезную хроническую крапивницу;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Хроническую рецидивирующую;</a:t>
            </a:r>
          </a:p>
          <a:p>
            <a:pPr marL="285750" indent="-285750" fontAlgn="base">
              <a:buFont typeface="Arial" pitchFamily="34" charset="0"/>
              <a:buChar char="•"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Солнечную крапивницу.</a:t>
            </a:r>
          </a:p>
        </p:txBody>
      </p:sp>
    </p:spTree>
    <p:extLst>
      <p:ext uri="{BB962C8B-B14F-4D97-AF65-F5344CB8AC3E}">
        <p14:creationId xmlns:p14="http://schemas.microsoft.com/office/powerpoint/2010/main" val="52914613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1052736"/>
            <a:ext cx="6966520" cy="49859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Острая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крапивница</a:t>
            </a:r>
          </a:p>
          <a:p>
            <a:pPr fontAlgn="base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Проявляется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данная разновидность заболевания внезапно и, как правило, характеризуется резкой сильно зудящей сыпью, состоящей из элементов разных размеров. Как правило, волдыри в большинстве случаев имеют правильную округлую форму, но также встречаются волдыри неправильной продолговатой формы. Связано это с тем, что некоторым выпуклостям свойственно сливаться воедино. В этом случаем может появиться повышенная температура тела и озноб (так называемая «крапивная лихорадка»), расстройство желудка, и общее недомогание.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Острая 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крапивница облюбовала для проявления такие места как: руки, ноги, ягодицы, туловище, но и это далеко не все места, где можно ее встретить. Реже проявляется острая крапивница на слизистой оболочке губ, языка, гортани, мягкого неба, носоглотки, что довольно часто затрудняет дыхание и глотание.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43868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1772816"/>
            <a:ext cx="6318448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острой крапивнице сыпь появляется на 1–2 часа и исчезает бесследно. Так может продолжаться в течение нескольких дней. В большинстве случаев данная форма заболевания проявляется в виде защитной реакции организма на аллергию от лекарства или пищи, а также ответной реакцией на различные вакцины, сыворотки и даже переливание крови.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Также у острой крапивницы есть и атипичная форма, которая имеет линейную форму волдырей, проявляются при механическом повреждении кожи и отличается отсутствием зуда.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1013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98416" y="4247645"/>
            <a:ext cx="2952750" cy="2209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541246"/>
            <a:ext cx="702990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Гигантская крапивница или острый ограниченный отек </a:t>
            </a:r>
            <a:r>
              <a:rPr lang="ru-RU" sz="2400" b="1" dirty="0" err="1">
                <a:latin typeface="Times New Roman" pitchFamily="18" charset="0"/>
                <a:cs typeface="Times New Roman" pitchFamily="18" charset="0"/>
              </a:rPr>
              <a:t>Квинке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34020" y="1484784"/>
            <a:ext cx="7128792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Данная разновидность довольно-таки опасная. Проявляется она в виде отека кожи, который длится от нескольких часов до нескольких дней, при этом кожа становится белой, реже розоватого оттенка. Отек может быть где угодно как на руках и ногах, так и на половом члене. При отеке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Квинке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пациенты могут жаловаться на жжение в местах отечности.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Опасен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Квинке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тем что может развиваться на слизистой оболочке гортани, что, в свою очередь, может привести к серьезным осложнениям, таким, как стеноз и асфиксия. Если отек расположился на территории глазниц, то он может вызвать ухудшение зрения, а также отклонение глазного яблока.</a:t>
            </a:r>
          </a:p>
        </p:txBody>
      </p:sp>
    </p:spTree>
    <p:extLst>
      <p:ext uri="{BB962C8B-B14F-4D97-AF65-F5344CB8AC3E}">
        <p14:creationId xmlns:p14="http://schemas.microsoft.com/office/powerpoint/2010/main" val="20718756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19672" y="1412776"/>
            <a:ext cx="5886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Стойкая папулезная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крапивница</a:t>
            </a:r>
          </a:p>
          <a:p>
            <a:pPr fontAlgn="base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fontAlgn="base"/>
            <a:r>
              <a:rPr lang="ru-RU" dirty="0">
                <a:latin typeface="Times New Roman" pitchFamily="18" charset="0"/>
                <a:cs typeface="Times New Roman" pitchFamily="18" charset="0"/>
              </a:rPr>
              <a:t>При данном виде болезни длительно сохраняющиеся высыпания преобразовываются в стадию папул, и к стойкому ограниченному отеку присоединяются 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акантоз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 и гиперкератоз. В основном узелки красно-бурого цвета располагаются на сгибах любых конечностей человека. По статистике женщины болеют чаще чем мужчины.</a:t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>В некоторых изданиях можно увидеть данную форму крапивницы как разновидность почесухи.</a:t>
            </a:r>
          </a:p>
        </p:txBody>
      </p:sp>
    </p:spTree>
    <p:extLst>
      <p:ext uri="{BB962C8B-B14F-4D97-AF65-F5344CB8AC3E}">
        <p14:creationId xmlns:p14="http://schemas.microsoft.com/office/powerpoint/2010/main" val="14807059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57</TotalTime>
  <Words>779</Words>
  <Application>Microsoft Office PowerPoint</Application>
  <PresentationFormat>Экран (4:3)</PresentationFormat>
  <Paragraphs>45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Аспект</vt:lpstr>
      <vt:lpstr>Крапивница.  Отёк Квинке.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Крапивница и отёк Квинке</dc:title>
  <dc:creator>Student</dc:creator>
  <cp:lastModifiedBy>Student</cp:lastModifiedBy>
  <cp:revision>6</cp:revision>
  <dcterms:created xsi:type="dcterms:W3CDTF">2016-10-31T11:36:34Z</dcterms:created>
  <dcterms:modified xsi:type="dcterms:W3CDTF">2016-10-31T12:34:03Z</dcterms:modified>
</cp:coreProperties>
</file>