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4CAA2-6D81-48DB-8274-8E7934630147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CA1B-D431-4C5B-8F6E-5A3712B417F7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4CAA2-6D81-48DB-8274-8E7934630147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CA1B-D431-4C5B-8F6E-5A3712B417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4CAA2-6D81-48DB-8274-8E7934630147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CA1B-D431-4C5B-8F6E-5A3712B417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4CAA2-6D81-48DB-8274-8E7934630147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CA1B-D431-4C5B-8F6E-5A3712B417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4CAA2-6D81-48DB-8274-8E7934630147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CA1B-D431-4C5B-8F6E-5A3712B417F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4CAA2-6D81-48DB-8274-8E7934630147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CA1B-D431-4C5B-8F6E-5A3712B417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4CAA2-6D81-48DB-8274-8E7934630147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CA1B-D431-4C5B-8F6E-5A3712B417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4CAA2-6D81-48DB-8274-8E7934630147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CA1B-D431-4C5B-8F6E-5A3712B417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4CAA2-6D81-48DB-8274-8E7934630147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CA1B-D431-4C5B-8F6E-5A3712B417F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4CAA2-6D81-48DB-8274-8E7934630147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CA1B-D431-4C5B-8F6E-5A3712B417F7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4CAA2-6D81-48DB-8274-8E7934630147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CA1B-D431-4C5B-8F6E-5A3712B417F7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234CAA2-6D81-48DB-8274-8E7934630147}" type="datetimeFigureOut">
              <a:rPr lang="ru-RU" smtClean="0"/>
              <a:t>17.03.2016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D6FCA1B-D431-4C5B-8F6E-5A3712B417F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КАК </a:t>
            </a:r>
            <a:br>
              <a:rPr lang="ru-RU" dirty="0" smtClean="0">
                <a:latin typeface="Comic Sans MS" pitchFamily="66" charset="0"/>
              </a:rPr>
            </a:br>
            <a:r>
              <a:rPr lang="ru-RU" dirty="0" smtClean="0">
                <a:latin typeface="Comic Sans MS" pitchFamily="66" charset="0"/>
              </a:rPr>
              <a:t>рождалось имя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4365104"/>
            <a:ext cx="4419600" cy="435496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Ученик 3 класса  </a:t>
            </a:r>
            <a:r>
              <a:rPr lang="ru-RU" dirty="0" err="1" smtClean="0"/>
              <a:t>Лаверин</a:t>
            </a:r>
            <a:r>
              <a:rPr lang="ru-RU" dirty="0" smtClean="0"/>
              <a:t> Станислава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6346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Имя отражало радость родителей при рождении ребёнка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00808"/>
            <a:ext cx="8229600" cy="4633841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indent="0">
              <a:buNone/>
            </a:pP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9374331">
            <a:off x="899012" y="2980089"/>
            <a:ext cx="19062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Мила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558018">
            <a:off x="5214091" y="2604593"/>
            <a:ext cx="26965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</a:t>
            </a:r>
            <a:r>
              <a:rPr lang="ru-RU" sz="5400" b="1" cap="all" spc="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юбим</a:t>
            </a:r>
            <a:endParaRPr lang="ru-RU" sz="5400" b="1" cap="all" spc="0" dirty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9123770">
            <a:off x="1448323" y="3949156"/>
            <a:ext cx="2088242" cy="9218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err="1" smtClean="0">
                <a:ln w="9000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ждан</a:t>
            </a:r>
            <a:endParaRPr lang="ru-RU" sz="5400" b="1" cap="all" spc="0" dirty="0">
              <a:ln w="9000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697156">
            <a:off x="4409495" y="4261743"/>
            <a:ext cx="28502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Любава</a:t>
            </a:r>
            <a:endParaRPr lang="ru-RU" sz="5400" b="1" cap="all" spc="0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77529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Имя отражало внешности и характера ребёнка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rot="19750700">
            <a:off x="785322" y="2491915"/>
            <a:ext cx="224369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Бессон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201541">
            <a:off x="5799949" y="2456079"/>
            <a:ext cx="21348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хорош</a:t>
            </a:r>
            <a:endParaRPr lang="ru-RU" sz="5400" b="1" cap="none" spc="0" dirty="0">
              <a:ln w="10541" cmpd="sng">
                <a:solidFill>
                  <a:schemeClr val="accent1">
                    <a:lumMod val="40000"/>
                    <a:lumOff val="6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9912373">
            <a:off x="1511766" y="3624121"/>
            <a:ext cx="16225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tx1">
                      <a:lumMod val="85000"/>
                    </a:scheme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Злоб</a:t>
            </a:r>
            <a:endParaRPr lang="ru-RU" sz="5400" b="1" cap="none" spc="0" dirty="0">
              <a:ln w="10541" cmpd="sng">
                <a:solidFill>
                  <a:schemeClr val="tx1">
                    <a:lumMod val="85000"/>
                  </a:scheme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334958">
            <a:off x="5613543" y="3623471"/>
            <a:ext cx="15039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Мил</a:t>
            </a:r>
            <a:endParaRPr lang="ru-RU" sz="540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3635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Имя отражало порядковый номер ребёнка в семье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19748323">
            <a:off x="595549" y="2924055"/>
            <a:ext cx="255416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Третьяк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499599">
            <a:off x="6060047" y="2949541"/>
            <a:ext cx="22573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Пятыш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9885753">
            <a:off x="582765" y="4096735"/>
            <a:ext cx="29165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Сёмушка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707710">
            <a:off x="5555216" y="3760748"/>
            <a:ext cx="22613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Вторак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34809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Имя могло дать по цвету волос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rot="19815716">
            <a:off x="518769" y="2616957"/>
            <a:ext cx="26997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Черныш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297592">
            <a:off x="5923037" y="2314501"/>
            <a:ext cx="19461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Беляй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49686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Имя могло указывать на время и места появления ребёнка на свет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19484363">
            <a:off x="687118" y="2699010"/>
            <a:ext cx="28666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Суббота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626112" y="1916832"/>
            <a:ext cx="1737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Зима</a:t>
            </a:r>
            <a:endParaRPr lang="ru-RU" sz="54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985338">
            <a:off x="5581592" y="2706993"/>
            <a:ext cx="23464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Дорога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12939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73</TotalTime>
  <Words>60</Words>
  <Application>Microsoft Office PowerPoint</Application>
  <PresentationFormat>Экран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Паркет</vt:lpstr>
      <vt:lpstr>КАК  рождалось имя</vt:lpstr>
      <vt:lpstr>Имя отражало радость родителей при рождении ребёнка</vt:lpstr>
      <vt:lpstr>Имя отражало внешности и характера ребёнка </vt:lpstr>
      <vt:lpstr>Имя отражало порядковый номер ребёнка в семье </vt:lpstr>
      <vt:lpstr>Имя могло дать по цвету волос</vt:lpstr>
      <vt:lpstr>Имя могло указывать на время и места появления ребёнка на свет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 рождалось имя</dc:title>
  <dc:creator>user</dc:creator>
  <cp:lastModifiedBy>user</cp:lastModifiedBy>
  <cp:revision>8</cp:revision>
  <dcterms:created xsi:type="dcterms:W3CDTF">2016-03-16T17:35:44Z</dcterms:created>
  <dcterms:modified xsi:type="dcterms:W3CDTF">2016-03-17T17:11:17Z</dcterms:modified>
</cp:coreProperties>
</file>